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6" r:id="rId4"/>
    <p:sldMasterId id="2147483699" r:id="rId5"/>
    <p:sldMasterId id="2147483724" r:id="rId6"/>
  </p:sldMasterIdLst>
  <p:notesMasterIdLst>
    <p:notesMasterId r:id="rId35"/>
  </p:notesMasterIdLst>
  <p:handoutMasterIdLst>
    <p:handoutMasterId r:id="rId36"/>
  </p:handoutMasterIdLst>
  <p:sldIdLst>
    <p:sldId id="2147478900" r:id="rId7"/>
    <p:sldId id="2147478864" r:id="rId8"/>
    <p:sldId id="258" r:id="rId9"/>
    <p:sldId id="2147478923" r:id="rId10"/>
    <p:sldId id="2147478908" r:id="rId11"/>
    <p:sldId id="2147478912" r:id="rId12"/>
    <p:sldId id="2147478905" r:id="rId13"/>
    <p:sldId id="2147478914" r:id="rId14"/>
    <p:sldId id="2147478915" r:id="rId15"/>
    <p:sldId id="2147478925" r:id="rId16"/>
    <p:sldId id="2147478926" r:id="rId17"/>
    <p:sldId id="2147478927" r:id="rId18"/>
    <p:sldId id="342" r:id="rId19"/>
    <p:sldId id="343" r:id="rId20"/>
    <p:sldId id="376" r:id="rId21"/>
    <p:sldId id="378" r:id="rId22"/>
    <p:sldId id="2147478913" r:id="rId23"/>
    <p:sldId id="375" r:id="rId24"/>
    <p:sldId id="2147478917" r:id="rId25"/>
    <p:sldId id="351" r:id="rId26"/>
    <p:sldId id="411" r:id="rId27"/>
    <p:sldId id="355" r:id="rId28"/>
    <p:sldId id="2147478918" r:id="rId29"/>
    <p:sldId id="2147478919" r:id="rId30"/>
    <p:sldId id="2147478909" r:id="rId31"/>
    <p:sldId id="2147478920" r:id="rId32"/>
    <p:sldId id="2147478921" r:id="rId33"/>
    <p:sldId id="2147478899" r:id="rId34"/>
  </p:sldIdLst>
  <p:sldSz cx="9144000" cy="5143500" type="screen16x9"/>
  <p:notesSz cx="6858000" cy="9144000"/>
  <p:embeddedFontLst>
    <p:embeddedFont>
      <p:font typeface="Montserrat Medium" panose="00000600000000000000" pitchFamily="2" charset="0"/>
      <p:regular r:id="rId37"/>
      <p:bold r:id="rId38"/>
      <p:italic r:id="rId39"/>
      <p:boldItalic r:id="rId40"/>
    </p:embeddedFont>
    <p:embeddedFont>
      <p:font typeface="Open Sans" panose="020B0606030504020204" pitchFamily="34" charset="0"/>
      <p:regular r:id="rId41"/>
      <p:bold r:id="rId42"/>
      <p:italic r:id="rId43"/>
      <p:boldItalic r:id="rId44"/>
    </p:embeddedFont>
    <p:embeddedFont>
      <p:font typeface="Open Sans" panose="020B0606030504020204" pitchFamily="34" charset="0"/>
      <p:regular r:id="rId41"/>
      <p:bold r:id="rId42"/>
      <p:italic r:id="rId43"/>
      <p:boldItalic r:id="rId44"/>
    </p:embeddedFont>
    <p:embeddedFont>
      <p:font typeface="Oswald" panose="00000500000000000000" pitchFamily="2" charset="0"/>
      <p:regular r:id="rId45"/>
      <p:bold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A5B"/>
    <a:srgbClr val="9FEAFF"/>
    <a:srgbClr val="000000"/>
    <a:srgbClr val="40B4E5"/>
    <a:srgbClr val="439D8A"/>
    <a:srgbClr val="FFD1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9A6525-A8CA-4086-90EA-81ED02D0195B}" v="48" dt="2026-04-20T08:08:29.698"/>
    <p1510:client id="{829679AE-6480-49AC-952A-8002B5AF48B0}" v="18" dt="2026-04-20T12:25:09.672"/>
  </p1510:revLst>
</p1510:revInfo>
</file>

<file path=ppt/tableStyles.xml><?xml version="1.0" encoding="utf-8"?>
<a:tblStyleLst xmlns:a="http://schemas.openxmlformats.org/drawingml/2006/main" def="{ECF64309-BDE5-4753-A85E-576CCEFC110D}">
  <a:tblStyle styleId="{ECF64309-BDE5-4753-A85E-576CCEFC110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024" autoAdjust="0"/>
  </p:normalViewPr>
  <p:slideViewPr>
    <p:cSldViewPr snapToGrid="0">
      <p:cViewPr>
        <p:scale>
          <a:sx n="119" d="100"/>
          <a:sy n="119" d="100"/>
        </p:scale>
        <p:origin x="1374"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3.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8.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2.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4.xml"/><Relationship Id="rId41"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Wade" userId="92b46c3e-bde2-4949-854f-2222a13218f2" providerId="ADAL" clId="{60B6753D-F468-45EF-9580-4973850B9A93}"/>
    <pc:docChg chg="undo custSel addSld delSld modSld sldOrd">
      <pc:chgData name="John Wade" userId="92b46c3e-bde2-4949-854f-2222a13218f2" providerId="ADAL" clId="{60B6753D-F468-45EF-9580-4973850B9A93}" dt="2026-04-20T12:25:09.640" v="584"/>
      <pc:docMkLst>
        <pc:docMk/>
      </pc:docMkLst>
      <pc:sldChg chg="add">
        <pc:chgData name="John Wade" userId="92b46c3e-bde2-4949-854f-2222a13218f2" providerId="ADAL" clId="{60B6753D-F468-45EF-9580-4973850B9A93}" dt="2026-04-20T11:45:42.144" v="136"/>
        <pc:sldMkLst>
          <pc:docMk/>
          <pc:sldMk cId="0" sldId="258"/>
        </pc:sldMkLst>
      </pc:sldChg>
      <pc:sldChg chg="add">
        <pc:chgData name="John Wade" userId="92b46c3e-bde2-4949-854f-2222a13218f2" providerId="ADAL" clId="{60B6753D-F468-45EF-9580-4973850B9A93}" dt="2026-04-20T12:25:09.640" v="584"/>
        <pc:sldMkLst>
          <pc:docMk/>
          <pc:sldMk cId="470105901" sldId="342"/>
        </pc:sldMkLst>
      </pc:sldChg>
      <pc:sldChg chg="add">
        <pc:chgData name="John Wade" userId="92b46c3e-bde2-4949-854f-2222a13218f2" providerId="ADAL" clId="{60B6753D-F468-45EF-9580-4973850B9A93}" dt="2026-04-20T12:25:09.640" v="584"/>
        <pc:sldMkLst>
          <pc:docMk/>
          <pc:sldMk cId="520715619" sldId="343"/>
        </pc:sldMkLst>
      </pc:sldChg>
      <pc:sldChg chg="add">
        <pc:chgData name="John Wade" userId="92b46c3e-bde2-4949-854f-2222a13218f2" providerId="ADAL" clId="{60B6753D-F468-45EF-9580-4973850B9A93}" dt="2026-04-20T12:23:03.703" v="583"/>
        <pc:sldMkLst>
          <pc:docMk/>
          <pc:sldMk cId="400514315" sldId="375"/>
        </pc:sldMkLst>
      </pc:sldChg>
      <pc:sldChg chg="add">
        <pc:chgData name="John Wade" userId="92b46c3e-bde2-4949-854f-2222a13218f2" providerId="ADAL" clId="{60B6753D-F468-45EF-9580-4973850B9A93}" dt="2026-04-20T12:25:09.640" v="584"/>
        <pc:sldMkLst>
          <pc:docMk/>
          <pc:sldMk cId="533699515" sldId="376"/>
        </pc:sldMkLst>
      </pc:sldChg>
      <pc:sldChg chg="add">
        <pc:chgData name="John Wade" userId="92b46c3e-bde2-4949-854f-2222a13218f2" providerId="ADAL" clId="{60B6753D-F468-45EF-9580-4973850B9A93}" dt="2026-04-20T12:11:24.845" v="399"/>
        <pc:sldMkLst>
          <pc:docMk/>
          <pc:sldMk cId="1246396660" sldId="378"/>
        </pc:sldMkLst>
      </pc:sldChg>
      <pc:sldChg chg="modSp add mod">
        <pc:chgData name="John Wade" userId="92b46c3e-bde2-4949-854f-2222a13218f2" providerId="ADAL" clId="{60B6753D-F468-45EF-9580-4973850B9A93}" dt="2026-04-20T11:48:00.557" v="138" actId="27636"/>
        <pc:sldMkLst>
          <pc:docMk/>
          <pc:sldMk cId="3436715367" sldId="2147478864"/>
        </pc:sldMkLst>
        <pc:spChg chg="mod">
          <ac:chgData name="John Wade" userId="92b46c3e-bde2-4949-854f-2222a13218f2" providerId="ADAL" clId="{60B6753D-F468-45EF-9580-4973850B9A93}" dt="2026-04-20T11:48:00.557" v="138" actId="27636"/>
          <ac:spMkLst>
            <pc:docMk/>
            <pc:sldMk cId="3436715367" sldId="2147478864"/>
            <ac:spMk id="6" creationId="{11DEC6FB-7AD7-4CC0-90BB-24874D7AF5A9}"/>
          </ac:spMkLst>
        </pc:spChg>
      </pc:sldChg>
      <pc:sldChg chg="add">
        <pc:chgData name="John Wade" userId="92b46c3e-bde2-4949-854f-2222a13218f2" providerId="ADAL" clId="{60B6753D-F468-45EF-9580-4973850B9A93}" dt="2026-04-20T11:34:40.780" v="2"/>
        <pc:sldMkLst>
          <pc:docMk/>
          <pc:sldMk cId="2505632650" sldId="2147478900"/>
        </pc:sldMkLst>
      </pc:sldChg>
      <pc:sldChg chg="modSp mod">
        <pc:chgData name="John Wade" userId="92b46c3e-bde2-4949-854f-2222a13218f2" providerId="ADAL" clId="{60B6753D-F468-45EF-9580-4973850B9A93}" dt="2026-04-20T11:39:11.811" v="91" actId="1076"/>
        <pc:sldMkLst>
          <pc:docMk/>
          <pc:sldMk cId="3512660426" sldId="2147478908"/>
        </pc:sldMkLst>
        <pc:spChg chg="mod">
          <ac:chgData name="John Wade" userId="92b46c3e-bde2-4949-854f-2222a13218f2" providerId="ADAL" clId="{60B6753D-F468-45EF-9580-4973850B9A93}" dt="2026-04-20T11:38:13.630" v="81" actId="14100"/>
          <ac:spMkLst>
            <pc:docMk/>
            <pc:sldMk cId="3512660426" sldId="2147478908"/>
            <ac:spMk id="2" creationId="{D5751512-3332-6324-9CC7-28A1805A9EE9}"/>
          </ac:spMkLst>
        </pc:spChg>
        <pc:spChg chg="mod">
          <ac:chgData name="John Wade" userId="92b46c3e-bde2-4949-854f-2222a13218f2" providerId="ADAL" clId="{60B6753D-F468-45EF-9580-4973850B9A93}" dt="2026-04-20T11:35:12.371" v="20" actId="20577"/>
          <ac:spMkLst>
            <pc:docMk/>
            <pc:sldMk cId="3512660426" sldId="2147478908"/>
            <ac:spMk id="3" creationId="{84FDBEF8-9D14-826E-21AB-CD1C2161D308}"/>
          </ac:spMkLst>
        </pc:spChg>
        <pc:spChg chg="mod">
          <ac:chgData name="John Wade" userId="92b46c3e-bde2-4949-854f-2222a13218f2" providerId="ADAL" clId="{60B6753D-F468-45EF-9580-4973850B9A93}" dt="2026-04-20T11:39:04.410" v="89" actId="1076"/>
          <ac:spMkLst>
            <pc:docMk/>
            <pc:sldMk cId="3512660426" sldId="2147478908"/>
            <ac:spMk id="5" creationId="{D6C2A404-AA2D-E561-EABD-BB330E8C6EE6}"/>
          </ac:spMkLst>
        </pc:spChg>
        <pc:spChg chg="mod">
          <ac:chgData name="John Wade" userId="92b46c3e-bde2-4949-854f-2222a13218f2" providerId="ADAL" clId="{60B6753D-F468-45EF-9580-4973850B9A93}" dt="2026-04-20T11:39:11.811" v="91" actId="1076"/>
          <ac:spMkLst>
            <pc:docMk/>
            <pc:sldMk cId="3512660426" sldId="2147478908"/>
            <ac:spMk id="6" creationId="{B850B52E-AA14-4334-9DCE-B81DFEAFDBD6}"/>
          </ac:spMkLst>
        </pc:spChg>
        <pc:spChg chg="mod">
          <ac:chgData name="John Wade" userId="92b46c3e-bde2-4949-854f-2222a13218f2" providerId="ADAL" clId="{60B6753D-F468-45EF-9580-4973850B9A93}" dt="2026-04-20T11:38:56.979" v="87" actId="1076"/>
          <ac:spMkLst>
            <pc:docMk/>
            <pc:sldMk cId="3512660426" sldId="2147478908"/>
            <ac:spMk id="7" creationId="{15764530-BEF3-39CD-F397-6340BA369ECB}"/>
          </ac:spMkLst>
        </pc:spChg>
        <pc:spChg chg="mod">
          <ac:chgData name="John Wade" userId="92b46c3e-bde2-4949-854f-2222a13218f2" providerId="ADAL" clId="{60B6753D-F468-45EF-9580-4973850B9A93}" dt="2026-04-20T11:38:52.507" v="86" actId="1076"/>
          <ac:spMkLst>
            <pc:docMk/>
            <pc:sldMk cId="3512660426" sldId="2147478908"/>
            <ac:spMk id="8" creationId="{0CE6960B-31EF-60C1-69D8-0AFD3DAE8E92}"/>
          </ac:spMkLst>
        </pc:spChg>
        <pc:spChg chg="mod">
          <ac:chgData name="John Wade" userId="92b46c3e-bde2-4949-854f-2222a13218f2" providerId="ADAL" clId="{60B6753D-F468-45EF-9580-4973850B9A93}" dt="2026-04-20T11:37:59.656" v="80" actId="1076"/>
          <ac:spMkLst>
            <pc:docMk/>
            <pc:sldMk cId="3512660426" sldId="2147478908"/>
            <ac:spMk id="11" creationId="{CED953C6-89C2-46C9-19C4-198A4AF18F92}"/>
          </ac:spMkLst>
        </pc:spChg>
        <pc:grpChg chg="mod">
          <ac:chgData name="John Wade" userId="92b46c3e-bde2-4949-854f-2222a13218f2" providerId="ADAL" clId="{60B6753D-F468-45EF-9580-4973850B9A93}" dt="2026-04-20T11:39:08.235" v="90" actId="1076"/>
          <ac:grpSpMkLst>
            <pc:docMk/>
            <pc:sldMk cId="3512660426" sldId="2147478908"/>
            <ac:grpSpMk id="14" creationId="{5752918E-B4A8-CA3E-9923-1118CEF09A26}"/>
          </ac:grpSpMkLst>
        </pc:grpChg>
        <pc:grpChg chg="mod">
          <ac:chgData name="John Wade" userId="92b46c3e-bde2-4949-854f-2222a13218f2" providerId="ADAL" clId="{60B6753D-F468-45EF-9580-4973850B9A93}" dt="2026-04-20T11:39:00.728" v="88" actId="1076"/>
          <ac:grpSpMkLst>
            <pc:docMk/>
            <pc:sldMk cId="3512660426" sldId="2147478908"/>
            <ac:grpSpMk id="19" creationId="{2E8507E2-A935-7E43-3427-4E1133B0A9A8}"/>
          </ac:grpSpMkLst>
        </pc:grpChg>
      </pc:sldChg>
      <pc:sldChg chg="modSp mod">
        <pc:chgData name="John Wade" userId="92b46c3e-bde2-4949-854f-2222a13218f2" providerId="ADAL" clId="{60B6753D-F468-45EF-9580-4973850B9A93}" dt="2026-04-20T11:42:15.154" v="135" actId="20577"/>
        <pc:sldMkLst>
          <pc:docMk/>
          <pc:sldMk cId="3114414434" sldId="2147478912"/>
        </pc:sldMkLst>
        <pc:spChg chg="mod">
          <ac:chgData name="John Wade" userId="92b46c3e-bde2-4949-854f-2222a13218f2" providerId="ADAL" clId="{60B6753D-F468-45EF-9580-4973850B9A93}" dt="2026-04-20T11:42:15.154" v="135" actId="20577"/>
          <ac:spMkLst>
            <pc:docMk/>
            <pc:sldMk cId="3114414434" sldId="2147478912"/>
            <ac:spMk id="47" creationId="{4119897A-A7FD-2BAC-9926-2473FF2C04D2}"/>
          </ac:spMkLst>
        </pc:spChg>
      </pc:sldChg>
      <pc:sldChg chg="modSp mod">
        <pc:chgData name="John Wade" userId="92b46c3e-bde2-4949-854f-2222a13218f2" providerId="ADAL" clId="{60B6753D-F468-45EF-9580-4973850B9A93}" dt="2026-04-20T12:12:04.638" v="400" actId="6549"/>
        <pc:sldMkLst>
          <pc:docMk/>
          <pc:sldMk cId="535630122" sldId="2147478913"/>
        </pc:sldMkLst>
        <pc:spChg chg="mod">
          <ac:chgData name="John Wade" userId="92b46c3e-bde2-4949-854f-2222a13218f2" providerId="ADAL" clId="{60B6753D-F468-45EF-9580-4973850B9A93}" dt="2026-04-20T12:12:04.638" v="400" actId="6549"/>
          <ac:spMkLst>
            <pc:docMk/>
            <pc:sldMk cId="535630122" sldId="2147478913"/>
            <ac:spMk id="3" creationId="{9C02FDC5-88CC-11C4-1D5E-46686517BDF7}"/>
          </ac:spMkLst>
        </pc:spChg>
      </pc:sldChg>
      <pc:sldChg chg="ord">
        <pc:chgData name="John Wade" userId="92b46c3e-bde2-4949-854f-2222a13218f2" providerId="ADAL" clId="{60B6753D-F468-45EF-9580-4973850B9A93}" dt="2026-04-20T12:20:03.777" v="582"/>
        <pc:sldMkLst>
          <pc:docMk/>
          <pc:sldMk cId="2986535180" sldId="2147478914"/>
        </pc:sldMkLst>
      </pc:sldChg>
      <pc:sldChg chg="addSp delSp modSp mod ord">
        <pc:chgData name="John Wade" userId="92b46c3e-bde2-4949-854f-2222a13218f2" providerId="ADAL" clId="{60B6753D-F468-45EF-9580-4973850B9A93}" dt="2026-04-20T11:51:01.888" v="173" actId="1076"/>
        <pc:sldMkLst>
          <pc:docMk/>
          <pc:sldMk cId="2467913814" sldId="2147478915"/>
        </pc:sldMkLst>
        <pc:spChg chg="del">
          <ac:chgData name="John Wade" userId="92b46c3e-bde2-4949-854f-2222a13218f2" providerId="ADAL" clId="{60B6753D-F468-45EF-9580-4973850B9A93}" dt="2026-04-20T11:50:08.762" v="166" actId="478"/>
          <ac:spMkLst>
            <pc:docMk/>
            <pc:sldMk cId="2467913814" sldId="2147478915"/>
            <ac:spMk id="2" creationId="{732ED729-5DDA-56A7-3AE8-0C8F2589189D}"/>
          </ac:spMkLst>
        </pc:spChg>
        <pc:spChg chg="mod">
          <ac:chgData name="John Wade" userId="92b46c3e-bde2-4949-854f-2222a13218f2" providerId="ADAL" clId="{60B6753D-F468-45EF-9580-4973850B9A93}" dt="2026-04-20T11:51:01.888" v="173" actId="1076"/>
          <ac:spMkLst>
            <pc:docMk/>
            <pc:sldMk cId="2467913814" sldId="2147478915"/>
            <ac:spMk id="3" creationId="{8977367A-8195-CE6C-3326-0CB317C97E1D}"/>
          </ac:spMkLst>
        </pc:spChg>
        <pc:spChg chg="add del mod">
          <ac:chgData name="John Wade" userId="92b46c3e-bde2-4949-854f-2222a13218f2" providerId="ADAL" clId="{60B6753D-F468-45EF-9580-4973850B9A93}" dt="2026-04-20T11:50:10.928" v="167" actId="478"/>
          <ac:spMkLst>
            <pc:docMk/>
            <pc:sldMk cId="2467913814" sldId="2147478915"/>
            <ac:spMk id="5" creationId="{227EF6FD-5146-D9EB-C2A0-EC1A96472DEA}"/>
          </ac:spMkLst>
        </pc:spChg>
      </pc:sldChg>
      <pc:sldChg chg="addSp modSp del">
        <pc:chgData name="John Wade" userId="92b46c3e-bde2-4949-854f-2222a13218f2" providerId="ADAL" clId="{60B6753D-F468-45EF-9580-4973850B9A93}" dt="2026-04-20T11:34:45.198" v="3" actId="47"/>
        <pc:sldMkLst>
          <pc:docMk/>
          <pc:sldMk cId="0" sldId="2147478916"/>
        </pc:sldMkLst>
        <pc:picChg chg="add mod">
          <ac:chgData name="John Wade" userId="92b46c3e-bde2-4949-854f-2222a13218f2" providerId="ADAL" clId="{60B6753D-F468-45EF-9580-4973850B9A93}" dt="2026-04-20T11:33:46.920" v="0"/>
          <ac:picMkLst>
            <pc:docMk/>
            <pc:sldMk cId="0" sldId="2147478916"/>
            <ac:picMk id="3" creationId="{80C7A026-315E-6192-94DA-AA2143C433A7}"/>
          </ac:picMkLst>
        </pc:picChg>
        <pc:picChg chg="add mod">
          <ac:chgData name="John Wade" userId="92b46c3e-bde2-4949-854f-2222a13218f2" providerId="ADAL" clId="{60B6753D-F468-45EF-9580-4973850B9A93}" dt="2026-04-20T11:33:59.890" v="1"/>
          <ac:picMkLst>
            <pc:docMk/>
            <pc:sldMk cId="0" sldId="2147478916"/>
            <ac:picMk id="14" creationId="{EE4B4955-13F8-F233-CE6E-0A98044F5D15}"/>
          </ac:picMkLst>
        </pc:picChg>
      </pc:sldChg>
      <pc:sldChg chg="new del">
        <pc:chgData name="John Wade" userId="92b46c3e-bde2-4949-854f-2222a13218f2" providerId="ADAL" clId="{60B6753D-F468-45EF-9580-4973850B9A93}" dt="2026-04-20T11:35:46.635" v="25" actId="47"/>
        <pc:sldMkLst>
          <pc:docMk/>
          <pc:sldMk cId="4162933241" sldId="2147478922"/>
        </pc:sldMkLst>
      </pc:sldChg>
      <pc:sldChg chg="delSp modSp new mod ord">
        <pc:chgData name="John Wade" userId="92b46c3e-bde2-4949-854f-2222a13218f2" providerId="ADAL" clId="{60B6753D-F468-45EF-9580-4973850B9A93}" dt="2026-04-20T11:36:51.376" v="64" actId="255"/>
        <pc:sldMkLst>
          <pc:docMk/>
          <pc:sldMk cId="1984723523" sldId="2147478923"/>
        </pc:sldMkLst>
        <pc:spChg chg="mod">
          <ac:chgData name="John Wade" userId="92b46c3e-bde2-4949-854f-2222a13218f2" providerId="ADAL" clId="{60B6753D-F468-45EF-9580-4973850B9A93}" dt="2026-04-20T11:36:51.376" v="64" actId="255"/>
          <ac:spMkLst>
            <pc:docMk/>
            <pc:sldMk cId="1984723523" sldId="2147478923"/>
            <ac:spMk id="2" creationId="{7D9AE106-8A52-5B2C-A20E-6E640579AF1C}"/>
          </ac:spMkLst>
        </pc:spChg>
        <pc:spChg chg="del">
          <ac:chgData name="John Wade" userId="92b46c3e-bde2-4949-854f-2222a13218f2" providerId="ADAL" clId="{60B6753D-F468-45EF-9580-4973850B9A93}" dt="2026-04-20T11:35:57.541" v="27" actId="478"/>
          <ac:spMkLst>
            <pc:docMk/>
            <pc:sldMk cId="1984723523" sldId="2147478923"/>
            <ac:spMk id="3" creationId="{C39CFCAF-87E8-1F71-C6AE-E85FE5B3D0F5}"/>
          </ac:spMkLst>
        </pc:spChg>
        <pc:spChg chg="del">
          <ac:chgData name="John Wade" userId="92b46c3e-bde2-4949-854f-2222a13218f2" providerId="ADAL" clId="{60B6753D-F468-45EF-9580-4973850B9A93}" dt="2026-04-20T11:35:54.982" v="26" actId="478"/>
          <ac:spMkLst>
            <pc:docMk/>
            <pc:sldMk cId="1984723523" sldId="2147478923"/>
            <ac:spMk id="4" creationId="{038AEC8F-2B94-4CC4-FF43-4050A6F9687C}"/>
          </ac:spMkLst>
        </pc:spChg>
        <pc:spChg chg="del">
          <ac:chgData name="John Wade" userId="92b46c3e-bde2-4949-854f-2222a13218f2" providerId="ADAL" clId="{60B6753D-F468-45EF-9580-4973850B9A93}" dt="2026-04-20T11:36:04.015" v="28" actId="478"/>
          <ac:spMkLst>
            <pc:docMk/>
            <pc:sldMk cId="1984723523" sldId="2147478923"/>
            <ac:spMk id="5" creationId="{9D3FB863-1E0E-7465-85A2-8E22CB7EF0E2}"/>
          </ac:spMkLst>
        </pc:spChg>
        <pc:spChg chg="del">
          <ac:chgData name="John Wade" userId="92b46c3e-bde2-4949-854f-2222a13218f2" providerId="ADAL" clId="{60B6753D-F468-45EF-9580-4973850B9A93}" dt="2026-04-20T11:36:09.471" v="29" actId="478"/>
          <ac:spMkLst>
            <pc:docMk/>
            <pc:sldMk cId="1984723523" sldId="2147478923"/>
            <ac:spMk id="6" creationId="{7CD7DFB3-9DE1-CCF5-4103-6ECF2E5A7AE2}"/>
          </ac:spMkLst>
        </pc:spChg>
        <pc:spChg chg="del">
          <ac:chgData name="John Wade" userId="92b46c3e-bde2-4949-854f-2222a13218f2" providerId="ADAL" clId="{60B6753D-F468-45EF-9580-4973850B9A93}" dt="2026-04-20T11:36:12.503" v="30" actId="478"/>
          <ac:spMkLst>
            <pc:docMk/>
            <pc:sldMk cId="1984723523" sldId="2147478923"/>
            <ac:spMk id="7" creationId="{7439B2A2-893F-A4B4-F61B-88A10E4D486D}"/>
          </ac:spMkLst>
        </pc:spChg>
        <pc:spChg chg="del">
          <ac:chgData name="John Wade" userId="92b46c3e-bde2-4949-854f-2222a13218f2" providerId="ADAL" clId="{60B6753D-F468-45EF-9580-4973850B9A93}" dt="2026-04-20T11:36:14.665" v="31" actId="478"/>
          <ac:spMkLst>
            <pc:docMk/>
            <pc:sldMk cId="1984723523" sldId="2147478923"/>
            <ac:spMk id="8" creationId="{1EB3D356-BFC4-F8EC-9C47-940F24B3A77F}"/>
          </ac:spMkLst>
        </pc:spChg>
      </pc:sldChg>
      <pc:sldChg chg="new del">
        <pc:chgData name="John Wade" userId="92b46c3e-bde2-4949-854f-2222a13218f2" providerId="ADAL" clId="{60B6753D-F468-45EF-9580-4973850B9A93}" dt="2026-04-20T11:40:12.105" v="94" actId="47"/>
        <pc:sldMkLst>
          <pc:docMk/>
          <pc:sldMk cId="2644255308" sldId="2147478924"/>
        </pc:sldMkLst>
      </pc:sldChg>
      <pc:sldChg chg="modSp add mod">
        <pc:chgData name="John Wade" userId="92b46c3e-bde2-4949-854f-2222a13218f2" providerId="ADAL" clId="{60B6753D-F468-45EF-9580-4973850B9A93}" dt="2026-04-20T11:40:44.613" v="110" actId="20577"/>
        <pc:sldMkLst>
          <pc:docMk/>
          <pc:sldMk cId="4136696397" sldId="2147478925"/>
        </pc:sldMkLst>
        <pc:spChg chg="mod">
          <ac:chgData name="John Wade" userId="92b46c3e-bde2-4949-854f-2222a13218f2" providerId="ADAL" clId="{60B6753D-F468-45EF-9580-4973850B9A93}" dt="2026-04-20T11:40:44.613" v="110" actId="20577"/>
          <ac:spMkLst>
            <pc:docMk/>
            <pc:sldMk cId="4136696397" sldId="2147478925"/>
            <ac:spMk id="2" creationId="{81B6C878-3B70-DE74-37F9-7DF45784D00A}"/>
          </ac:spMkLst>
        </pc:spChg>
      </pc:sldChg>
      <pc:sldChg chg="addSp modSp add mod ord">
        <pc:chgData name="John Wade" userId="92b46c3e-bde2-4949-854f-2222a13218f2" providerId="ADAL" clId="{60B6753D-F468-45EF-9580-4973850B9A93}" dt="2026-04-20T12:03:13.537" v="370" actId="14100"/>
        <pc:sldMkLst>
          <pc:docMk/>
          <pc:sldMk cId="1473293968" sldId="2147478926"/>
        </pc:sldMkLst>
        <pc:spChg chg="mod">
          <ac:chgData name="John Wade" userId="92b46c3e-bde2-4949-854f-2222a13218f2" providerId="ADAL" clId="{60B6753D-F468-45EF-9580-4973850B9A93}" dt="2026-04-20T11:53:05.586" v="178" actId="14100"/>
          <ac:spMkLst>
            <pc:docMk/>
            <pc:sldMk cId="1473293968" sldId="2147478926"/>
            <ac:spMk id="2" creationId="{C9D7C7C2-F281-2A44-B643-73B37801D383}"/>
          </ac:spMkLst>
        </pc:spChg>
        <pc:spChg chg="add mod">
          <ac:chgData name="John Wade" userId="92b46c3e-bde2-4949-854f-2222a13218f2" providerId="ADAL" clId="{60B6753D-F468-45EF-9580-4973850B9A93}" dt="2026-04-20T11:53:27.946" v="193" actId="20577"/>
          <ac:spMkLst>
            <pc:docMk/>
            <pc:sldMk cId="1473293968" sldId="2147478926"/>
            <ac:spMk id="3" creationId="{5C56D049-1A9A-15DA-846E-F8814BA8F6E7}"/>
          </ac:spMkLst>
        </pc:spChg>
        <pc:spChg chg="add mod">
          <ac:chgData name="John Wade" userId="92b46c3e-bde2-4949-854f-2222a13218f2" providerId="ADAL" clId="{60B6753D-F468-45EF-9580-4973850B9A93}" dt="2026-04-20T11:59:41.672" v="353" actId="1076"/>
          <ac:spMkLst>
            <pc:docMk/>
            <pc:sldMk cId="1473293968" sldId="2147478926"/>
            <ac:spMk id="4" creationId="{8F3F2F2F-46F8-A878-65DC-87B7AB25FF57}"/>
          </ac:spMkLst>
        </pc:spChg>
        <pc:spChg chg="add">
          <ac:chgData name="John Wade" userId="92b46c3e-bde2-4949-854f-2222a13218f2" providerId="ADAL" clId="{60B6753D-F468-45EF-9580-4973850B9A93}" dt="2026-04-20T11:59:44.671" v="354"/>
          <ac:spMkLst>
            <pc:docMk/>
            <pc:sldMk cId="1473293968" sldId="2147478926"/>
            <ac:spMk id="5" creationId="{E17BCFB1-E194-D89A-3B48-12C993EB7577}"/>
          </ac:spMkLst>
        </pc:spChg>
        <pc:picChg chg="add mod">
          <ac:chgData name="John Wade" userId="92b46c3e-bde2-4949-854f-2222a13218f2" providerId="ADAL" clId="{60B6753D-F468-45EF-9580-4973850B9A93}" dt="2026-04-20T12:03:02.418" v="367" actId="14100"/>
          <ac:picMkLst>
            <pc:docMk/>
            <pc:sldMk cId="1473293968" sldId="2147478926"/>
            <ac:picMk id="7" creationId="{852ECE93-4557-0AF1-02C5-865D7593BE41}"/>
          </ac:picMkLst>
        </pc:picChg>
        <pc:picChg chg="add mod">
          <ac:chgData name="John Wade" userId="92b46c3e-bde2-4949-854f-2222a13218f2" providerId="ADAL" clId="{60B6753D-F468-45EF-9580-4973850B9A93}" dt="2026-04-20T12:03:07.625" v="369" actId="14100"/>
          <ac:picMkLst>
            <pc:docMk/>
            <pc:sldMk cId="1473293968" sldId="2147478926"/>
            <ac:picMk id="9" creationId="{6A8BF17F-CFDC-5E52-9F9C-35EF7583781C}"/>
          </ac:picMkLst>
        </pc:picChg>
        <pc:picChg chg="add mod">
          <ac:chgData name="John Wade" userId="92b46c3e-bde2-4949-854f-2222a13218f2" providerId="ADAL" clId="{60B6753D-F468-45EF-9580-4973850B9A93}" dt="2026-04-20T12:03:13.537" v="370" actId="14100"/>
          <ac:picMkLst>
            <pc:docMk/>
            <pc:sldMk cId="1473293968" sldId="2147478926"/>
            <ac:picMk id="11" creationId="{A7EF4AAC-D3D0-D853-E87F-0BD7912D9055}"/>
          </ac:picMkLst>
        </pc:picChg>
      </pc:sldChg>
      <pc:sldChg chg="modSp new mod">
        <pc:chgData name="John Wade" userId="92b46c3e-bde2-4949-854f-2222a13218f2" providerId="ADAL" clId="{60B6753D-F468-45EF-9580-4973850B9A93}" dt="2026-04-20T12:19:13.368" v="580" actId="14100"/>
        <pc:sldMkLst>
          <pc:docMk/>
          <pc:sldMk cId="1998722802" sldId="2147478927"/>
        </pc:sldMkLst>
        <pc:spChg chg="mod">
          <ac:chgData name="John Wade" userId="92b46c3e-bde2-4949-854f-2222a13218f2" providerId="ADAL" clId="{60B6753D-F468-45EF-9580-4973850B9A93}" dt="2026-04-20T11:55:06.185" v="249" actId="20577"/>
          <ac:spMkLst>
            <pc:docMk/>
            <pc:sldMk cId="1998722802" sldId="2147478927"/>
            <ac:spMk id="2" creationId="{B9B649DA-48CB-8AE3-741C-3B6D1DBC8F19}"/>
          </ac:spMkLst>
        </pc:spChg>
        <pc:spChg chg="mod">
          <ac:chgData name="John Wade" userId="92b46c3e-bde2-4949-854f-2222a13218f2" providerId="ADAL" clId="{60B6753D-F468-45EF-9580-4973850B9A93}" dt="2026-04-20T12:16:03.447" v="446" actId="1076"/>
          <ac:spMkLst>
            <pc:docMk/>
            <pc:sldMk cId="1998722802" sldId="2147478927"/>
            <ac:spMk id="3" creationId="{C41821C1-5482-2FBF-B05A-E6924FB226C4}"/>
          </ac:spMkLst>
        </pc:spChg>
        <pc:spChg chg="mod">
          <ac:chgData name="John Wade" userId="92b46c3e-bde2-4949-854f-2222a13218f2" providerId="ADAL" clId="{60B6753D-F468-45EF-9580-4973850B9A93}" dt="2026-04-20T12:16:12.734" v="447" actId="1076"/>
          <ac:spMkLst>
            <pc:docMk/>
            <pc:sldMk cId="1998722802" sldId="2147478927"/>
            <ac:spMk id="4" creationId="{A9B10504-A60F-C3E3-99AD-3CA67D99ECAF}"/>
          </ac:spMkLst>
        </pc:spChg>
        <pc:spChg chg="mod">
          <ac:chgData name="John Wade" userId="92b46c3e-bde2-4949-854f-2222a13218f2" providerId="ADAL" clId="{60B6753D-F468-45EF-9580-4973850B9A93}" dt="2026-04-20T12:16:17.361" v="448" actId="1076"/>
          <ac:spMkLst>
            <pc:docMk/>
            <pc:sldMk cId="1998722802" sldId="2147478927"/>
            <ac:spMk id="5" creationId="{918F73CF-2C80-B38E-BFD9-9B7B01B2E102}"/>
          </ac:spMkLst>
        </pc:spChg>
        <pc:spChg chg="mod">
          <ac:chgData name="John Wade" userId="92b46c3e-bde2-4949-854f-2222a13218f2" providerId="ADAL" clId="{60B6753D-F468-45EF-9580-4973850B9A93}" dt="2026-04-20T12:17:21.370" v="488" actId="20577"/>
          <ac:spMkLst>
            <pc:docMk/>
            <pc:sldMk cId="1998722802" sldId="2147478927"/>
            <ac:spMk id="6" creationId="{F0CEEB35-7EB6-DD54-E7BE-71D06091C18F}"/>
          </ac:spMkLst>
        </pc:spChg>
        <pc:spChg chg="mod">
          <ac:chgData name="John Wade" userId="92b46c3e-bde2-4949-854f-2222a13218f2" providerId="ADAL" clId="{60B6753D-F468-45EF-9580-4973850B9A93}" dt="2026-04-20T12:17:40.087" v="502" actId="20577"/>
          <ac:spMkLst>
            <pc:docMk/>
            <pc:sldMk cId="1998722802" sldId="2147478927"/>
            <ac:spMk id="7" creationId="{72AA9ACE-F3DF-0453-617B-78782FAF8498}"/>
          </ac:spMkLst>
        </pc:spChg>
        <pc:spChg chg="mod">
          <ac:chgData name="John Wade" userId="92b46c3e-bde2-4949-854f-2222a13218f2" providerId="ADAL" clId="{60B6753D-F468-45EF-9580-4973850B9A93}" dt="2026-04-20T12:19:13.368" v="580" actId="14100"/>
          <ac:spMkLst>
            <pc:docMk/>
            <pc:sldMk cId="1998722802" sldId="2147478927"/>
            <ac:spMk id="8" creationId="{5D52E3D2-0122-A56F-D3E5-C523C79B7647}"/>
          </ac:spMkLst>
        </pc:spChg>
      </pc:sldChg>
      <pc:sldMasterChg chg="delSldLayout">
        <pc:chgData name="John Wade" userId="92b46c3e-bde2-4949-854f-2222a13218f2" providerId="ADAL" clId="{60B6753D-F468-45EF-9580-4973850B9A93}" dt="2026-04-20T11:35:46.635" v="25" actId="47"/>
        <pc:sldMasterMkLst>
          <pc:docMk/>
          <pc:sldMasterMk cId="0" sldId="2147483696"/>
        </pc:sldMasterMkLst>
        <pc:sldLayoutChg chg="del">
          <pc:chgData name="John Wade" userId="92b46c3e-bde2-4949-854f-2222a13218f2" providerId="ADAL" clId="{60B6753D-F468-45EF-9580-4973850B9A93}" dt="2026-04-20T11:35:46.635" v="25" actId="47"/>
          <pc:sldLayoutMkLst>
            <pc:docMk/>
            <pc:sldMasterMk cId="0" sldId="2147483696"/>
            <pc:sldLayoutMk cId="0" sldId="2147483654"/>
          </pc:sldLayoutMkLst>
        </pc:sldLayoutChg>
      </pc:sldMasterChg>
    </pc:docChg>
  </pc:docChgLst>
  <pc:docChgLst>
    <pc:chgData name="Katie Cockaday" userId="2f4e6bc8-732e-47cf-ab55-03ae6c324a87" providerId="ADAL" clId="{7BADB14A-70DC-4EA0-8213-6A5AF6D918A5}"/>
    <pc:docChg chg="undo custSel addSld delSld modSld sldOrd delMainMaster">
      <pc:chgData name="Katie Cockaday" userId="2f4e6bc8-732e-47cf-ab55-03ae6c324a87" providerId="ADAL" clId="{7BADB14A-70DC-4EA0-8213-6A5AF6D918A5}" dt="2026-04-20T08:08:29.698" v="3998" actId="20577"/>
      <pc:docMkLst>
        <pc:docMk/>
      </pc:docMkLst>
      <pc:sldChg chg="addSp delSp modSp mod modClrScheme chgLayout modNotesTx">
        <pc:chgData name="Katie Cockaday" userId="2f4e6bc8-732e-47cf-ab55-03ae6c324a87" providerId="ADAL" clId="{7BADB14A-70DC-4EA0-8213-6A5AF6D918A5}" dt="2026-04-17T14:08:24.120" v="3837" actId="20577"/>
        <pc:sldMkLst>
          <pc:docMk/>
          <pc:sldMk cId="3763688352" sldId="351"/>
        </pc:sldMkLst>
        <pc:spChg chg="add mod ord">
          <ac:chgData name="Katie Cockaday" userId="2f4e6bc8-732e-47cf-ab55-03ae6c324a87" providerId="ADAL" clId="{7BADB14A-70DC-4EA0-8213-6A5AF6D918A5}" dt="2026-04-17T09:51:49.720" v="2345" actId="120"/>
          <ac:spMkLst>
            <pc:docMk/>
            <pc:sldMk cId="3763688352" sldId="351"/>
            <ac:spMk id="5" creationId="{D2D3771E-1724-8235-D680-3945A0470950}"/>
          </ac:spMkLst>
        </pc:spChg>
        <pc:spChg chg="add mod ord">
          <ac:chgData name="Katie Cockaday" userId="2f4e6bc8-732e-47cf-ab55-03ae6c324a87" providerId="ADAL" clId="{7BADB14A-70DC-4EA0-8213-6A5AF6D918A5}" dt="2026-04-17T14:07:22.863" v="3833" actId="20577"/>
          <ac:spMkLst>
            <pc:docMk/>
            <pc:sldMk cId="3763688352" sldId="351"/>
            <ac:spMk id="8" creationId="{C195E26D-6940-BE48-5C90-9FF3179EDC60}"/>
          </ac:spMkLst>
        </pc:spChg>
        <pc:spChg chg="add mod ord">
          <ac:chgData name="Katie Cockaday" userId="2f4e6bc8-732e-47cf-ab55-03ae6c324a87" providerId="ADAL" clId="{7BADB14A-70DC-4EA0-8213-6A5AF6D918A5}" dt="2026-04-17T09:51:53.427" v="2346" actId="120"/>
          <ac:spMkLst>
            <pc:docMk/>
            <pc:sldMk cId="3763688352" sldId="351"/>
            <ac:spMk id="10" creationId="{94793C34-0E0E-938E-EA84-B4379AFD59A0}"/>
          </ac:spMkLst>
        </pc:spChg>
        <pc:spChg chg="add mod ord">
          <ac:chgData name="Katie Cockaday" userId="2f4e6bc8-732e-47cf-ab55-03ae6c324a87" providerId="ADAL" clId="{7BADB14A-70DC-4EA0-8213-6A5AF6D918A5}" dt="2026-04-17T09:49:27.622" v="2313" actId="20577"/>
          <ac:spMkLst>
            <pc:docMk/>
            <pc:sldMk cId="3763688352" sldId="351"/>
            <ac:spMk id="12" creationId="{FB332B9E-99FD-E087-BDC8-1CD03001B4BC}"/>
          </ac:spMkLst>
        </pc:spChg>
        <pc:spChg chg="add mod ord">
          <ac:chgData name="Katie Cockaday" userId="2f4e6bc8-732e-47cf-ab55-03ae6c324a87" providerId="ADAL" clId="{7BADB14A-70DC-4EA0-8213-6A5AF6D918A5}" dt="2026-04-17T09:49:03.245" v="2237"/>
          <ac:spMkLst>
            <pc:docMk/>
            <pc:sldMk cId="3763688352" sldId="351"/>
            <ac:spMk id="14" creationId="{C862263E-2648-A477-8840-5EA766D3A5ED}"/>
          </ac:spMkLst>
        </pc:spChg>
        <pc:spChg chg="add mod">
          <ac:chgData name="Katie Cockaday" userId="2f4e6bc8-732e-47cf-ab55-03ae6c324a87" providerId="ADAL" clId="{7BADB14A-70DC-4EA0-8213-6A5AF6D918A5}" dt="2026-04-17T14:07:37.305" v="3835" actId="20577"/>
          <ac:spMkLst>
            <pc:docMk/>
            <pc:sldMk cId="3763688352" sldId="351"/>
            <ac:spMk id="19" creationId="{52B9344A-ACD0-731A-9347-8754D88701BC}"/>
          </ac:spMkLst>
        </pc:spChg>
        <pc:spChg chg="add mod">
          <ac:chgData name="Katie Cockaday" userId="2f4e6bc8-732e-47cf-ab55-03ae6c324a87" providerId="ADAL" clId="{7BADB14A-70DC-4EA0-8213-6A5AF6D918A5}" dt="2026-04-17T10:09:32.604" v="2502" actId="2711"/>
          <ac:spMkLst>
            <pc:docMk/>
            <pc:sldMk cId="3763688352" sldId="351"/>
            <ac:spMk id="20" creationId="{9BA67E14-E704-2106-8756-9DC99EE70D86}"/>
          </ac:spMkLst>
        </pc:spChg>
        <pc:spChg chg="add mod">
          <ac:chgData name="Katie Cockaday" userId="2f4e6bc8-732e-47cf-ab55-03ae6c324a87" providerId="ADAL" clId="{7BADB14A-70DC-4EA0-8213-6A5AF6D918A5}" dt="2026-04-17T10:09:37.216" v="2503" actId="2711"/>
          <ac:spMkLst>
            <pc:docMk/>
            <pc:sldMk cId="3763688352" sldId="351"/>
            <ac:spMk id="21" creationId="{1BF68935-179A-29C6-E671-64C1D9FE51FD}"/>
          </ac:spMkLst>
        </pc:spChg>
        <pc:spChg chg="add mod">
          <ac:chgData name="Katie Cockaday" userId="2f4e6bc8-732e-47cf-ab55-03ae6c324a87" providerId="ADAL" clId="{7BADB14A-70DC-4EA0-8213-6A5AF6D918A5}" dt="2026-04-17T14:08:24.120" v="3837" actId="20577"/>
          <ac:spMkLst>
            <pc:docMk/>
            <pc:sldMk cId="3763688352" sldId="351"/>
            <ac:spMk id="22" creationId="{23EDFF78-E587-CD32-4BB7-195D73C32563}"/>
          </ac:spMkLst>
        </pc:spChg>
        <pc:picChg chg="add mod">
          <ac:chgData name="Katie Cockaday" userId="2f4e6bc8-732e-47cf-ab55-03ae6c324a87" providerId="ADAL" clId="{7BADB14A-70DC-4EA0-8213-6A5AF6D918A5}" dt="2026-04-17T09:57:59.261" v="2390" actId="1076"/>
          <ac:picMkLst>
            <pc:docMk/>
            <pc:sldMk cId="3763688352" sldId="351"/>
            <ac:picMk id="24" creationId="{8D29B7FF-5B45-686D-28AC-79FD408EB04E}"/>
          </ac:picMkLst>
        </pc:picChg>
        <pc:picChg chg="add mod">
          <ac:chgData name="Katie Cockaday" userId="2f4e6bc8-732e-47cf-ab55-03ae6c324a87" providerId="ADAL" clId="{7BADB14A-70DC-4EA0-8213-6A5AF6D918A5}" dt="2026-04-17T10:01:26.520" v="2407" actId="27349"/>
          <ac:picMkLst>
            <pc:docMk/>
            <pc:sldMk cId="3763688352" sldId="351"/>
            <ac:picMk id="26" creationId="{F34A2364-9C61-8E34-AF74-58B82972BC70}"/>
          </ac:picMkLst>
        </pc:picChg>
        <pc:picChg chg="add mod">
          <ac:chgData name="Katie Cockaday" userId="2f4e6bc8-732e-47cf-ab55-03ae6c324a87" providerId="ADAL" clId="{7BADB14A-70DC-4EA0-8213-6A5AF6D918A5}" dt="2026-04-17T10:01:22.349" v="2406" actId="27349"/>
          <ac:picMkLst>
            <pc:docMk/>
            <pc:sldMk cId="3763688352" sldId="351"/>
            <ac:picMk id="28" creationId="{15B7A2F3-775F-0614-7E73-3A0AFBD3E04B}"/>
          </ac:picMkLst>
        </pc:picChg>
        <pc:picChg chg="add mod">
          <ac:chgData name="Katie Cockaday" userId="2f4e6bc8-732e-47cf-ab55-03ae6c324a87" providerId="ADAL" clId="{7BADB14A-70DC-4EA0-8213-6A5AF6D918A5}" dt="2026-04-17T10:01:14.452" v="2405" actId="27349"/>
          <ac:picMkLst>
            <pc:docMk/>
            <pc:sldMk cId="3763688352" sldId="351"/>
            <ac:picMk id="30" creationId="{FECBF947-EEDB-8773-2561-C5C714DD0999}"/>
          </ac:picMkLst>
        </pc:picChg>
      </pc:sldChg>
      <pc:sldChg chg="addSp delSp modSp mod ord modClrScheme chgLayout modNotesTx">
        <pc:chgData name="Katie Cockaday" userId="2f4e6bc8-732e-47cf-ab55-03ae6c324a87" providerId="ADAL" clId="{7BADB14A-70DC-4EA0-8213-6A5AF6D918A5}" dt="2026-04-17T14:23:29.164" v="3923"/>
        <pc:sldMkLst>
          <pc:docMk/>
          <pc:sldMk cId="2237930976" sldId="355"/>
        </pc:sldMkLst>
        <pc:spChg chg="add mod ord">
          <ac:chgData name="Katie Cockaday" userId="2f4e6bc8-732e-47cf-ab55-03ae6c324a87" providerId="ADAL" clId="{7BADB14A-70DC-4EA0-8213-6A5AF6D918A5}" dt="2026-04-17T10:08:31.144" v="2467" actId="20577"/>
          <ac:spMkLst>
            <pc:docMk/>
            <pc:sldMk cId="2237930976" sldId="355"/>
            <ac:spMk id="30" creationId="{30B17473-82F4-9AC1-F970-BBF0B03D1676}"/>
          </ac:spMkLst>
        </pc:spChg>
        <pc:spChg chg="mod">
          <ac:chgData name="Katie Cockaday" userId="2f4e6bc8-732e-47cf-ab55-03ae6c324a87" providerId="ADAL" clId="{7BADB14A-70DC-4EA0-8213-6A5AF6D918A5}" dt="2026-04-17T10:14:31.759" v="2634" actId="1076"/>
          <ac:spMkLst>
            <pc:docMk/>
            <pc:sldMk cId="2237930976" sldId="355"/>
            <ac:spMk id="32" creationId="{33F7FC79-D43F-C994-B369-0D03A3F2DF9A}"/>
          </ac:spMkLst>
        </pc:spChg>
        <pc:spChg chg="mod">
          <ac:chgData name="Katie Cockaday" userId="2f4e6bc8-732e-47cf-ab55-03ae6c324a87" providerId="ADAL" clId="{7BADB14A-70DC-4EA0-8213-6A5AF6D918A5}" dt="2026-04-17T10:12:40.854" v="2622" actId="1076"/>
          <ac:spMkLst>
            <pc:docMk/>
            <pc:sldMk cId="2237930976" sldId="355"/>
            <ac:spMk id="33" creationId="{72DC6F9E-E2A7-B866-11BC-A0EF1269AF11}"/>
          </ac:spMkLst>
        </pc:spChg>
        <pc:spChg chg="add mod ord">
          <ac:chgData name="Katie Cockaday" userId="2f4e6bc8-732e-47cf-ab55-03ae6c324a87" providerId="ADAL" clId="{7BADB14A-70DC-4EA0-8213-6A5AF6D918A5}" dt="2026-04-17T10:15:35.547" v="2652" actId="14100"/>
          <ac:spMkLst>
            <pc:docMk/>
            <pc:sldMk cId="2237930976" sldId="355"/>
            <ac:spMk id="35" creationId="{08B48C2F-B289-4A44-F56C-AE7E0A348164}"/>
          </ac:spMkLst>
        </pc:spChg>
        <pc:spChg chg="add mod ord">
          <ac:chgData name="Katie Cockaday" userId="2f4e6bc8-732e-47cf-ab55-03ae6c324a87" providerId="ADAL" clId="{7BADB14A-70DC-4EA0-8213-6A5AF6D918A5}" dt="2026-04-17T10:13:11.630" v="2628" actId="1076"/>
          <ac:spMkLst>
            <pc:docMk/>
            <pc:sldMk cId="2237930976" sldId="355"/>
            <ac:spMk id="37" creationId="{0CF0BABD-D167-7881-3B07-83E0EC561B75}"/>
          </ac:spMkLst>
        </pc:spChg>
        <pc:spChg chg="add mod">
          <ac:chgData name="Katie Cockaday" userId="2f4e6bc8-732e-47cf-ab55-03ae6c324a87" providerId="ADAL" clId="{7BADB14A-70DC-4EA0-8213-6A5AF6D918A5}" dt="2026-04-17T14:23:18.410" v="3922" actId="14100"/>
          <ac:spMkLst>
            <pc:docMk/>
            <pc:sldMk cId="2237930976" sldId="355"/>
            <ac:spMk id="43" creationId="{8D837E17-44DC-2DE2-084B-924F1C417639}"/>
          </ac:spMkLst>
        </pc:spChg>
        <pc:spChg chg="add mod">
          <ac:chgData name="Katie Cockaday" userId="2f4e6bc8-732e-47cf-ab55-03ae6c324a87" providerId="ADAL" clId="{7BADB14A-70DC-4EA0-8213-6A5AF6D918A5}" dt="2026-04-17T14:23:15.386" v="3921" actId="14100"/>
          <ac:spMkLst>
            <pc:docMk/>
            <pc:sldMk cId="2237930976" sldId="355"/>
            <ac:spMk id="44" creationId="{E807A86F-2496-A8AE-7E41-B1CF63655E10}"/>
          </ac:spMkLst>
        </pc:spChg>
        <pc:spChg chg="add mod">
          <ac:chgData name="Katie Cockaday" userId="2f4e6bc8-732e-47cf-ab55-03ae6c324a87" providerId="ADAL" clId="{7BADB14A-70DC-4EA0-8213-6A5AF6D918A5}" dt="2026-04-17T14:22:59.170" v="3919"/>
          <ac:spMkLst>
            <pc:docMk/>
            <pc:sldMk cId="2237930976" sldId="355"/>
            <ac:spMk id="45" creationId="{DA3B1FD5-84FD-7E72-D296-A49821E96478}"/>
          </ac:spMkLst>
        </pc:spChg>
        <pc:spChg chg="add mod">
          <ac:chgData name="Katie Cockaday" userId="2f4e6bc8-732e-47cf-ab55-03ae6c324a87" providerId="ADAL" clId="{7BADB14A-70DC-4EA0-8213-6A5AF6D918A5}" dt="2026-04-17T14:23:29.164" v="3923"/>
          <ac:spMkLst>
            <pc:docMk/>
            <pc:sldMk cId="2237930976" sldId="355"/>
            <ac:spMk id="46" creationId="{408EC326-6C19-8690-704B-249767370C37}"/>
          </ac:spMkLst>
        </pc:spChg>
        <pc:picChg chg="add mod">
          <ac:chgData name="Katie Cockaday" userId="2f4e6bc8-732e-47cf-ab55-03ae6c324a87" providerId="ADAL" clId="{7BADB14A-70DC-4EA0-8213-6A5AF6D918A5}" dt="2026-04-17T10:15:49.632" v="2655" actId="27349"/>
          <ac:picMkLst>
            <pc:docMk/>
            <pc:sldMk cId="2237930976" sldId="355"/>
            <ac:picMk id="48" creationId="{2D1CCBE4-254E-72E6-6571-220A7C7A2155}"/>
          </ac:picMkLst>
        </pc:picChg>
        <pc:picChg chg="add mod">
          <ac:chgData name="Katie Cockaday" userId="2f4e6bc8-732e-47cf-ab55-03ae6c324a87" providerId="ADAL" clId="{7BADB14A-70DC-4EA0-8213-6A5AF6D918A5}" dt="2026-04-17T10:15:46.459" v="2654" actId="27349"/>
          <ac:picMkLst>
            <pc:docMk/>
            <pc:sldMk cId="2237930976" sldId="355"/>
            <ac:picMk id="50" creationId="{DD23A993-3C80-656A-47C6-2C79CD6E5800}"/>
          </ac:picMkLst>
        </pc:picChg>
        <pc:picChg chg="add mod">
          <ac:chgData name="Katie Cockaday" userId="2f4e6bc8-732e-47cf-ab55-03ae6c324a87" providerId="ADAL" clId="{7BADB14A-70DC-4EA0-8213-6A5AF6D918A5}" dt="2026-04-17T10:17:34.134" v="2660" actId="27349"/>
          <ac:picMkLst>
            <pc:docMk/>
            <pc:sldMk cId="2237930976" sldId="355"/>
            <ac:picMk id="53" creationId="{50E9EA3A-1D74-934A-16FD-C2B6E983837F}"/>
          </ac:picMkLst>
        </pc:picChg>
        <pc:picChg chg="add mod">
          <ac:chgData name="Katie Cockaday" userId="2f4e6bc8-732e-47cf-ab55-03ae6c324a87" providerId="ADAL" clId="{7BADB14A-70DC-4EA0-8213-6A5AF6D918A5}" dt="2026-04-17T10:20:13.053" v="2666" actId="27349"/>
          <ac:picMkLst>
            <pc:docMk/>
            <pc:sldMk cId="2237930976" sldId="355"/>
            <ac:picMk id="55" creationId="{ADCC5A7A-5B4F-5BCE-AE37-EF59CE39D42B}"/>
          </ac:picMkLst>
        </pc:picChg>
      </pc:sldChg>
      <pc:sldChg chg="modSp mod modNotesTx">
        <pc:chgData name="Katie Cockaday" userId="2f4e6bc8-732e-47cf-ab55-03ae6c324a87" providerId="ADAL" clId="{7BADB14A-70DC-4EA0-8213-6A5AF6D918A5}" dt="2026-04-17T14:20:17.706" v="3907" actId="20577"/>
        <pc:sldMkLst>
          <pc:docMk/>
          <pc:sldMk cId="3733545318" sldId="411"/>
        </pc:sldMkLst>
        <pc:spChg chg="mod">
          <ac:chgData name="Katie Cockaday" userId="2f4e6bc8-732e-47cf-ab55-03ae6c324a87" providerId="ADAL" clId="{7BADB14A-70DC-4EA0-8213-6A5AF6D918A5}" dt="2026-04-17T14:17:55.129" v="3880" actId="1076"/>
          <ac:spMkLst>
            <pc:docMk/>
            <pc:sldMk cId="3733545318" sldId="411"/>
            <ac:spMk id="3434" creationId="{00000000-0000-0000-0000-000000000000}"/>
          </ac:spMkLst>
        </pc:spChg>
        <pc:spChg chg="mod">
          <ac:chgData name="Katie Cockaday" userId="2f4e6bc8-732e-47cf-ab55-03ae6c324a87" providerId="ADAL" clId="{7BADB14A-70DC-4EA0-8213-6A5AF6D918A5}" dt="2026-04-17T14:18:50.366" v="3894" actId="1076"/>
          <ac:spMkLst>
            <pc:docMk/>
            <pc:sldMk cId="3733545318" sldId="411"/>
            <ac:spMk id="3437" creationId="{00000000-0000-0000-0000-000000000000}"/>
          </ac:spMkLst>
        </pc:spChg>
        <pc:spChg chg="mod">
          <ac:chgData name="Katie Cockaday" userId="2f4e6bc8-732e-47cf-ab55-03ae6c324a87" providerId="ADAL" clId="{7BADB14A-70DC-4EA0-8213-6A5AF6D918A5}" dt="2026-04-17T14:19:18.007" v="3897" actId="404"/>
          <ac:spMkLst>
            <pc:docMk/>
            <pc:sldMk cId="3733545318" sldId="411"/>
            <ac:spMk id="3438" creationId="{00000000-0000-0000-0000-000000000000}"/>
          </ac:spMkLst>
        </pc:spChg>
        <pc:spChg chg="mod">
          <ac:chgData name="Katie Cockaday" userId="2f4e6bc8-732e-47cf-ab55-03ae6c324a87" providerId="ADAL" clId="{7BADB14A-70DC-4EA0-8213-6A5AF6D918A5}" dt="2026-04-17T14:18:08.710" v="3886" actId="404"/>
          <ac:spMkLst>
            <pc:docMk/>
            <pc:sldMk cId="3733545318" sldId="411"/>
            <ac:spMk id="3441" creationId="{00000000-0000-0000-0000-000000000000}"/>
          </ac:spMkLst>
        </pc:spChg>
        <pc:spChg chg="mod">
          <ac:chgData name="Katie Cockaday" userId="2f4e6bc8-732e-47cf-ab55-03ae6c324a87" providerId="ADAL" clId="{7BADB14A-70DC-4EA0-8213-6A5AF6D918A5}" dt="2026-04-17T14:17:55.510" v="3881" actId="1076"/>
          <ac:spMkLst>
            <pc:docMk/>
            <pc:sldMk cId="3733545318" sldId="411"/>
            <ac:spMk id="3442" creationId="{00000000-0000-0000-0000-000000000000}"/>
          </ac:spMkLst>
        </pc:spChg>
        <pc:spChg chg="mod">
          <ac:chgData name="Katie Cockaday" userId="2f4e6bc8-732e-47cf-ab55-03ae6c324a87" providerId="ADAL" clId="{7BADB14A-70DC-4EA0-8213-6A5AF6D918A5}" dt="2026-04-17T14:18:04.342" v="3885" actId="404"/>
          <ac:spMkLst>
            <pc:docMk/>
            <pc:sldMk cId="3733545318" sldId="411"/>
            <ac:spMk id="3443" creationId="{00000000-0000-0000-0000-000000000000}"/>
          </ac:spMkLst>
        </pc:spChg>
        <pc:spChg chg="mod">
          <ac:chgData name="Katie Cockaday" userId="2f4e6bc8-732e-47cf-ab55-03ae6c324a87" providerId="ADAL" clId="{7BADB14A-70DC-4EA0-8213-6A5AF6D918A5}" dt="2026-04-17T14:18:57.971" v="3895" actId="1076"/>
          <ac:spMkLst>
            <pc:docMk/>
            <pc:sldMk cId="3733545318" sldId="411"/>
            <ac:spMk id="3445" creationId="{00000000-0000-0000-0000-000000000000}"/>
          </ac:spMkLst>
        </pc:spChg>
      </pc:sldChg>
      <pc:sldChg chg="add">
        <pc:chgData name="Katie Cockaday" userId="2f4e6bc8-732e-47cf-ab55-03ae6c324a87" providerId="ADAL" clId="{7BADB14A-70DC-4EA0-8213-6A5AF6D918A5}" dt="2026-04-17T11:05:14.464" v="3196"/>
        <pc:sldMkLst>
          <pc:docMk/>
          <pc:sldMk cId="4111752970" sldId="2147478899"/>
        </pc:sldMkLst>
      </pc:sldChg>
      <pc:sldChg chg="addSp delSp modSp add mod modNotes modNotesTx">
        <pc:chgData name="Katie Cockaday" userId="2f4e6bc8-732e-47cf-ab55-03ae6c324a87" providerId="ADAL" clId="{7BADB14A-70DC-4EA0-8213-6A5AF6D918A5}" dt="2026-04-17T14:36:55.605" v="3966" actId="2711"/>
        <pc:sldMkLst>
          <pc:docMk/>
          <pc:sldMk cId="3765465504" sldId="2147478905"/>
        </pc:sldMkLst>
        <pc:spChg chg="mod">
          <ac:chgData name="Katie Cockaday" userId="2f4e6bc8-732e-47cf-ab55-03ae6c324a87" providerId="ADAL" clId="{7BADB14A-70DC-4EA0-8213-6A5AF6D918A5}" dt="2026-04-17T14:36:55.605" v="3966" actId="2711"/>
          <ac:spMkLst>
            <pc:docMk/>
            <pc:sldMk cId="3765465504" sldId="2147478905"/>
            <ac:spMk id="16" creationId="{B783E8BA-DD8A-3C0F-CFF3-AF1D2C6335EA}"/>
          </ac:spMkLst>
        </pc:spChg>
        <pc:graphicFrameChg chg="mod">
          <ac:chgData name="Katie Cockaday" userId="2f4e6bc8-732e-47cf-ab55-03ae6c324a87" providerId="ADAL" clId="{7BADB14A-70DC-4EA0-8213-6A5AF6D918A5}" dt="2026-04-17T13:32:23.511" v="3756" actId="1076"/>
          <ac:graphicFrameMkLst>
            <pc:docMk/>
            <pc:sldMk cId="3765465504" sldId="2147478905"/>
            <ac:graphicFrameMk id="15" creationId="{AEAF93D1-7372-0E8D-8E3B-EE58E172239C}"/>
          </ac:graphicFrameMkLst>
        </pc:graphicFrameChg>
      </pc:sldChg>
      <pc:sldChg chg="modSp add mod modNotesTx">
        <pc:chgData name="Katie Cockaday" userId="2f4e6bc8-732e-47cf-ab55-03ae6c324a87" providerId="ADAL" clId="{7BADB14A-70DC-4EA0-8213-6A5AF6D918A5}" dt="2026-04-17T13:21:31.167" v="3667" actId="33524"/>
        <pc:sldMkLst>
          <pc:docMk/>
          <pc:sldMk cId="3512660426" sldId="2147478908"/>
        </pc:sldMkLst>
        <pc:spChg chg="mod">
          <ac:chgData name="Katie Cockaday" userId="2f4e6bc8-732e-47cf-ab55-03ae6c324a87" providerId="ADAL" clId="{7BADB14A-70DC-4EA0-8213-6A5AF6D918A5}" dt="2026-04-17T13:17:44.591" v="3645" actId="404"/>
          <ac:spMkLst>
            <pc:docMk/>
            <pc:sldMk cId="3512660426" sldId="2147478908"/>
            <ac:spMk id="4" creationId="{52685E82-633F-B6B3-6C86-B81F6B97235C}"/>
          </ac:spMkLst>
        </pc:spChg>
        <pc:spChg chg="mod">
          <ac:chgData name="Katie Cockaday" userId="2f4e6bc8-732e-47cf-ab55-03ae6c324a87" providerId="ADAL" clId="{7BADB14A-70DC-4EA0-8213-6A5AF6D918A5}" dt="2026-04-17T13:18:11.136" v="3649" actId="14100"/>
          <ac:spMkLst>
            <pc:docMk/>
            <pc:sldMk cId="3512660426" sldId="2147478908"/>
            <ac:spMk id="6" creationId="{B850B52E-AA14-4334-9DCE-B81DFEAFDBD6}"/>
          </ac:spMkLst>
        </pc:spChg>
        <pc:spChg chg="mod">
          <ac:chgData name="Katie Cockaday" userId="2f4e6bc8-732e-47cf-ab55-03ae6c324a87" providerId="ADAL" clId="{7BADB14A-70DC-4EA0-8213-6A5AF6D918A5}" dt="2026-04-17T13:19:52.770" v="3655" actId="404"/>
          <ac:spMkLst>
            <pc:docMk/>
            <pc:sldMk cId="3512660426" sldId="2147478908"/>
            <ac:spMk id="8" creationId="{0CE6960B-31EF-60C1-69D8-0AFD3DAE8E92}"/>
          </ac:spMkLst>
        </pc:spChg>
      </pc:sldChg>
      <pc:sldChg chg="delSp modSp add mod modNotesTx">
        <pc:chgData name="Katie Cockaday" userId="2f4e6bc8-732e-47cf-ab55-03ae6c324a87" providerId="ADAL" clId="{7BADB14A-70DC-4EA0-8213-6A5AF6D918A5}" dt="2026-04-17T14:48:47.604" v="3982" actId="1076"/>
        <pc:sldMkLst>
          <pc:docMk/>
          <pc:sldMk cId="2028123945" sldId="2147478909"/>
        </pc:sldMkLst>
        <pc:spChg chg="mod">
          <ac:chgData name="Katie Cockaday" userId="2f4e6bc8-732e-47cf-ab55-03ae6c324a87" providerId="ADAL" clId="{7BADB14A-70DC-4EA0-8213-6A5AF6D918A5}" dt="2026-04-17T14:46:23.216" v="3969" actId="2711"/>
          <ac:spMkLst>
            <pc:docMk/>
            <pc:sldMk cId="2028123945" sldId="2147478909"/>
            <ac:spMk id="7" creationId="{D4F64C4A-1DC9-B3E0-3E47-8FE68745A337}"/>
          </ac:spMkLst>
        </pc:spChg>
        <pc:spChg chg="mod">
          <ac:chgData name="Katie Cockaday" userId="2f4e6bc8-732e-47cf-ab55-03ae6c324a87" providerId="ADAL" clId="{7BADB14A-70DC-4EA0-8213-6A5AF6D918A5}" dt="2026-04-17T14:46:45.493" v="3971" actId="2711"/>
          <ac:spMkLst>
            <pc:docMk/>
            <pc:sldMk cId="2028123945" sldId="2147478909"/>
            <ac:spMk id="9" creationId="{B24E47AC-1C52-F0B4-DFB8-B501C78984D0}"/>
          </ac:spMkLst>
        </pc:spChg>
        <pc:spChg chg="mod">
          <ac:chgData name="Katie Cockaday" userId="2f4e6bc8-732e-47cf-ab55-03ae6c324a87" providerId="ADAL" clId="{7BADB14A-70DC-4EA0-8213-6A5AF6D918A5}" dt="2026-04-17T14:48:47.604" v="3982" actId="1076"/>
          <ac:spMkLst>
            <pc:docMk/>
            <pc:sldMk cId="2028123945" sldId="2147478909"/>
            <ac:spMk id="10" creationId="{A203E4C6-2997-842F-F831-AC4BFA6DE141}"/>
          </ac:spMkLst>
        </pc:spChg>
        <pc:graphicFrameChg chg="modGraphic">
          <ac:chgData name="Katie Cockaday" userId="2f4e6bc8-732e-47cf-ab55-03ae6c324a87" providerId="ADAL" clId="{7BADB14A-70DC-4EA0-8213-6A5AF6D918A5}" dt="2026-04-17T14:46:39.344" v="3970" actId="2711"/>
          <ac:graphicFrameMkLst>
            <pc:docMk/>
            <pc:sldMk cId="2028123945" sldId="2147478909"/>
            <ac:graphicFrameMk id="4" creationId="{8997BD54-3A32-1318-59CE-5A3A95274DAF}"/>
          </ac:graphicFrameMkLst>
        </pc:graphicFrameChg>
      </pc:sldChg>
      <pc:sldChg chg="addSp delSp modSp new mod modClrScheme chgLayout modNotesTx">
        <pc:chgData name="Katie Cockaday" userId="2f4e6bc8-732e-47cf-ab55-03ae6c324a87" providerId="ADAL" clId="{7BADB14A-70DC-4EA0-8213-6A5AF6D918A5}" dt="2026-04-17T13:25:49.226" v="3679" actId="20577"/>
        <pc:sldMkLst>
          <pc:docMk/>
          <pc:sldMk cId="3114414434" sldId="2147478912"/>
        </pc:sldMkLst>
        <pc:spChg chg="mod">
          <ac:chgData name="Katie Cockaday" userId="2f4e6bc8-732e-47cf-ab55-03ae6c324a87" providerId="ADAL" clId="{7BADB14A-70DC-4EA0-8213-6A5AF6D918A5}" dt="2026-04-17T08:55:49.880" v="444" actId="1076"/>
          <ac:spMkLst>
            <pc:docMk/>
            <pc:sldMk cId="3114414434" sldId="2147478912"/>
            <ac:spMk id="10" creationId="{5861605F-02AA-1C60-D8D4-17D2E3099103}"/>
          </ac:spMkLst>
        </pc:spChg>
        <pc:spChg chg="mod">
          <ac:chgData name="Katie Cockaday" userId="2f4e6bc8-732e-47cf-ab55-03ae6c324a87" providerId="ADAL" clId="{7BADB14A-70DC-4EA0-8213-6A5AF6D918A5}" dt="2026-04-17T08:55:44.878" v="443" actId="14100"/>
          <ac:spMkLst>
            <pc:docMk/>
            <pc:sldMk cId="3114414434" sldId="2147478912"/>
            <ac:spMk id="11" creationId="{4082E2B5-8E99-D00F-4EA4-4DEC8868EAE5}"/>
          </ac:spMkLst>
        </pc:spChg>
        <pc:spChg chg="add mod">
          <ac:chgData name="Katie Cockaday" userId="2f4e6bc8-732e-47cf-ab55-03ae6c324a87" providerId="ADAL" clId="{7BADB14A-70DC-4EA0-8213-6A5AF6D918A5}" dt="2026-04-17T09:00:00.875" v="478" actId="2085"/>
          <ac:spMkLst>
            <pc:docMk/>
            <pc:sldMk cId="3114414434" sldId="2147478912"/>
            <ac:spMk id="12" creationId="{148F09B1-1DD9-B32D-BE71-3D990D7E3540}"/>
          </ac:spMkLst>
        </pc:spChg>
        <pc:spChg chg="add mod">
          <ac:chgData name="Katie Cockaday" userId="2f4e6bc8-732e-47cf-ab55-03ae6c324a87" providerId="ADAL" clId="{7BADB14A-70DC-4EA0-8213-6A5AF6D918A5}" dt="2026-04-17T08:56:30.098" v="452" actId="1076"/>
          <ac:spMkLst>
            <pc:docMk/>
            <pc:sldMk cId="3114414434" sldId="2147478912"/>
            <ac:spMk id="13" creationId="{D4DAA602-8718-5A13-AE46-14AB79F4F559}"/>
          </ac:spMkLst>
        </pc:spChg>
        <pc:spChg chg="add mod">
          <ac:chgData name="Katie Cockaday" userId="2f4e6bc8-732e-47cf-ab55-03ae6c324a87" providerId="ADAL" clId="{7BADB14A-70DC-4EA0-8213-6A5AF6D918A5}" dt="2026-04-17T08:55:56.502" v="445" actId="1076"/>
          <ac:spMkLst>
            <pc:docMk/>
            <pc:sldMk cId="3114414434" sldId="2147478912"/>
            <ac:spMk id="14" creationId="{2AD24214-4EE2-891D-99D7-174CD16B36E7}"/>
          </ac:spMkLst>
        </pc:spChg>
        <pc:spChg chg="mod">
          <ac:chgData name="Katie Cockaday" userId="2f4e6bc8-732e-47cf-ab55-03ae6c324a87" providerId="ADAL" clId="{7BADB14A-70DC-4EA0-8213-6A5AF6D918A5}" dt="2026-04-17T08:55:38.236" v="441" actId="14100"/>
          <ac:spMkLst>
            <pc:docMk/>
            <pc:sldMk cId="3114414434" sldId="2147478912"/>
            <ac:spMk id="15" creationId="{A2981F99-2DCE-2A4E-B89F-FD01BA92238B}"/>
          </ac:spMkLst>
        </pc:spChg>
        <pc:spChg chg="add mod">
          <ac:chgData name="Katie Cockaday" userId="2f4e6bc8-732e-47cf-ab55-03ae6c324a87" providerId="ADAL" clId="{7BADB14A-70DC-4EA0-8213-6A5AF6D918A5}" dt="2026-04-17T08:59:58.765" v="477" actId="2085"/>
          <ac:spMkLst>
            <pc:docMk/>
            <pc:sldMk cId="3114414434" sldId="2147478912"/>
            <ac:spMk id="16" creationId="{6860686A-E194-46ED-4DB9-A8D200EDABD0}"/>
          </ac:spMkLst>
        </pc:spChg>
        <pc:spChg chg="mod">
          <ac:chgData name="Katie Cockaday" userId="2f4e6bc8-732e-47cf-ab55-03ae6c324a87" providerId="ADAL" clId="{7BADB14A-70DC-4EA0-8213-6A5AF6D918A5}" dt="2026-04-17T08:56:54.069" v="455" actId="1076"/>
          <ac:spMkLst>
            <pc:docMk/>
            <pc:sldMk cId="3114414434" sldId="2147478912"/>
            <ac:spMk id="17" creationId="{EBEEA111-4D1F-10BF-A6A2-BCC2CC07D455}"/>
          </ac:spMkLst>
        </pc:spChg>
        <pc:spChg chg="mod">
          <ac:chgData name="Katie Cockaday" userId="2f4e6bc8-732e-47cf-ab55-03ae6c324a87" providerId="ADAL" clId="{7BADB14A-70DC-4EA0-8213-6A5AF6D918A5}" dt="2026-04-17T08:56:06.029" v="447" actId="1076"/>
          <ac:spMkLst>
            <pc:docMk/>
            <pc:sldMk cId="3114414434" sldId="2147478912"/>
            <ac:spMk id="18" creationId="{079D2645-A34E-1B13-7B3A-626C8E7695D6}"/>
          </ac:spMkLst>
        </pc:spChg>
        <pc:spChg chg="add mod">
          <ac:chgData name="Katie Cockaday" userId="2f4e6bc8-732e-47cf-ab55-03ae6c324a87" providerId="ADAL" clId="{7BADB14A-70DC-4EA0-8213-6A5AF6D918A5}" dt="2026-04-17T08:55:35.500" v="440" actId="14100"/>
          <ac:spMkLst>
            <pc:docMk/>
            <pc:sldMk cId="3114414434" sldId="2147478912"/>
            <ac:spMk id="19" creationId="{E3C02CF4-407B-DDAB-7948-95B50DFF9AC5}"/>
          </ac:spMkLst>
        </pc:spChg>
        <pc:spChg chg="add mod">
          <ac:chgData name="Katie Cockaday" userId="2f4e6bc8-732e-47cf-ab55-03ae6c324a87" providerId="ADAL" clId="{7BADB14A-70DC-4EA0-8213-6A5AF6D918A5}" dt="2026-04-17T09:00:32.865" v="487" actId="207"/>
          <ac:spMkLst>
            <pc:docMk/>
            <pc:sldMk cId="3114414434" sldId="2147478912"/>
            <ac:spMk id="20" creationId="{C601F491-8AC1-1C4D-E4EA-10DFBC5481D7}"/>
          </ac:spMkLst>
        </pc:spChg>
        <pc:spChg chg="mod">
          <ac:chgData name="Katie Cockaday" userId="2f4e6bc8-732e-47cf-ab55-03ae6c324a87" providerId="ADAL" clId="{7BADB14A-70DC-4EA0-8213-6A5AF6D918A5}" dt="2026-04-17T08:56:58.898" v="456" actId="1076"/>
          <ac:spMkLst>
            <pc:docMk/>
            <pc:sldMk cId="3114414434" sldId="2147478912"/>
            <ac:spMk id="21" creationId="{E4FA64A7-3A2F-3F86-82C1-3F90A34D8E34}"/>
          </ac:spMkLst>
        </pc:spChg>
        <pc:spChg chg="add mod">
          <ac:chgData name="Katie Cockaday" userId="2f4e6bc8-732e-47cf-ab55-03ae6c324a87" providerId="ADAL" clId="{7BADB14A-70DC-4EA0-8213-6A5AF6D918A5}" dt="2026-04-17T08:56:13.241" v="449" actId="1076"/>
          <ac:spMkLst>
            <pc:docMk/>
            <pc:sldMk cId="3114414434" sldId="2147478912"/>
            <ac:spMk id="22" creationId="{C88BD23B-4A07-11CE-59DB-B68316E8E6B0}"/>
          </ac:spMkLst>
        </pc:spChg>
        <pc:spChg chg="mod">
          <ac:chgData name="Katie Cockaday" userId="2f4e6bc8-732e-47cf-ab55-03ae6c324a87" providerId="ADAL" clId="{7BADB14A-70DC-4EA0-8213-6A5AF6D918A5}" dt="2026-04-17T08:55:31.093" v="439" actId="14100"/>
          <ac:spMkLst>
            <pc:docMk/>
            <pc:sldMk cId="3114414434" sldId="2147478912"/>
            <ac:spMk id="23" creationId="{5C38C093-695C-C636-C9CF-F759BEE4E8BA}"/>
          </ac:spMkLst>
        </pc:spChg>
        <pc:spChg chg="add mod">
          <ac:chgData name="Katie Cockaday" userId="2f4e6bc8-732e-47cf-ab55-03ae6c324a87" providerId="ADAL" clId="{7BADB14A-70DC-4EA0-8213-6A5AF6D918A5}" dt="2026-04-17T09:00:18.726" v="484" actId="2085"/>
          <ac:spMkLst>
            <pc:docMk/>
            <pc:sldMk cId="3114414434" sldId="2147478912"/>
            <ac:spMk id="24" creationId="{DF128766-0ACC-B59D-C6E2-3A774C92F069}"/>
          </ac:spMkLst>
        </pc:spChg>
        <pc:spChg chg="mod">
          <ac:chgData name="Katie Cockaday" userId="2f4e6bc8-732e-47cf-ab55-03ae6c324a87" providerId="ADAL" clId="{7BADB14A-70DC-4EA0-8213-6A5AF6D918A5}" dt="2026-04-17T08:57:06.385" v="457" actId="1076"/>
          <ac:spMkLst>
            <pc:docMk/>
            <pc:sldMk cId="3114414434" sldId="2147478912"/>
            <ac:spMk id="25" creationId="{AB5C9B39-8FC7-8878-6447-197D08B21F34}"/>
          </ac:spMkLst>
        </pc:spChg>
        <pc:spChg chg="add mod">
          <ac:chgData name="Katie Cockaday" userId="2f4e6bc8-732e-47cf-ab55-03ae6c324a87" providerId="ADAL" clId="{7BADB14A-70DC-4EA0-8213-6A5AF6D918A5}" dt="2026-04-17T08:56:23.751" v="451" actId="1076"/>
          <ac:spMkLst>
            <pc:docMk/>
            <pc:sldMk cId="3114414434" sldId="2147478912"/>
            <ac:spMk id="26" creationId="{4BEEEBA2-361E-F12A-8F00-345C2ECC915C}"/>
          </ac:spMkLst>
        </pc:spChg>
        <pc:spChg chg="add mod">
          <ac:chgData name="Katie Cockaday" userId="2f4e6bc8-732e-47cf-ab55-03ae6c324a87" providerId="ADAL" clId="{7BADB14A-70DC-4EA0-8213-6A5AF6D918A5}" dt="2026-04-17T08:55:22.316" v="437" actId="14100"/>
          <ac:spMkLst>
            <pc:docMk/>
            <pc:sldMk cId="3114414434" sldId="2147478912"/>
            <ac:spMk id="27" creationId="{70C58065-1730-793F-3A60-7643D3C96715}"/>
          </ac:spMkLst>
        </pc:spChg>
        <pc:spChg chg="mod">
          <ac:chgData name="Katie Cockaday" userId="2f4e6bc8-732e-47cf-ab55-03ae6c324a87" providerId="ADAL" clId="{7BADB14A-70DC-4EA0-8213-6A5AF6D918A5}" dt="2026-04-17T09:00:36.482" v="488" actId="207"/>
          <ac:spMkLst>
            <pc:docMk/>
            <pc:sldMk cId="3114414434" sldId="2147478912"/>
            <ac:spMk id="28" creationId="{C419D15F-D7F9-E36E-8262-FC07074250E7}"/>
          </ac:spMkLst>
        </pc:spChg>
        <pc:spChg chg="mod">
          <ac:chgData name="Katie Cockaday" userId="2f4e6bc8-732e-47cf-ab55-03ae6c324a87" providerId="ADAL" clId="{7BADB14A-70DC-4EA0-8213-6A5AF6D918A5}" dt="2026-04-17T08:57:39.263" v="462" actId="1076"/>
          <ac:spMkLst>
            <pc:docMk/>
            <pc:sldMk cId="3114414434" sldId="2147478912"/>
            <ac:spMk id="29" creationId="{CD470CE3-0A71-131A-F956-F34EE1E74C8C}"/>
          </ac:spMkLst>
        </pc:spChg>
        <pc:spChg chg="add mod ord">
          <ac:chgData name="Katie Cockaday" userId="2f4e6bc8-732e-47cf-ab55-03ae6c324a87" providerId="ADAL" clId="{7BADB14A-70DC-4EA0-8213-6A5AF6D918A5}" dt="2026-04-17T08:59:15.613" v="473"/>
          <ac:spMkLst>
            <pc:docMk/>
            <pc:sldMk cId="3114414434" sldId="2147478912"/>
            <ac:spMk id="47" creationId="{4119897A-A7FD-2BAC-9926-2473FF2C04D2}"/>
          </ac:spMkLst>
        </pc:spChg>
      </pc:sldChg>
      <pc:sldChg chg="addSp delSp modSp add mod modNotesTx">
        <pc:chgData name="Katie Cockaday" userId="2f4e6bc8-732e-47cf-ab55-03ae6c324a87" providerId="ADAL" clId="{7BADB14A-70DC-4EA0-8213-6A5AF6D918A5}" dt="2026-04-17T14:13:37.008" v="3858" actId="20577"/>
        <pc:sldMkLst>
          <pc:docMk/>
          <pc:sldMk cId="535630122" sldId="2147478913"/>
        </pc:sldMkLst>
        <pc:spChg chg="mod">
          <ac:chgData name="Katie Cockaday" userId="2f4e6bc8-732e-47cf-ab55-03ae6c324a87" providerId="ADAL" clId="{7BADB14A-70DC-4EA0-8213-6A5AF6D918A5}" dt="2026-04-17T09:48:16.189" v="2199" actId="20577"/>
          <ac:spMkLst>
            <pc:docMk/>
            <pc:sldMk cId="535630122" sldId="2147478913"/>
            <ac:spMk id="3" creationId="{9C02FDC5-88CC-11C4-1D5E-46686517BDF7}"/>
          </ac:spMkLst>
        </pc:spChg>
        <pc:graphicFrameChg chg="add mod modGraphic">
          <ac:chgData name="Katie Cockaday" userId="2f4e6bc8-732e-47cf-ab55-03ae6c324a87" providerId="ADAL" clId="{7BADB14A-70DC-4EA0-8213-6A5AF6D918A5}" dt="2026-04-17T14:13:37.008" v="3858" actId="20577"/>
          <ac:graphicFrameMkLst>
            <pc:docMk/>
            <pc:sldMk cId="535630122" sldId="2147478913"/>
            <ac:graphicFrameMk id="32" creationId="{07CF9BF3-C1DF-FCE0-59CE-81BC070B6D4A}"/>
          </ac:graphicFrameMkLst>
        </pc:graphicFrameChg>
      </pc:sldChg>
      <pc:sldChg chg="modNotesTx">
        <pc:chgData name="Katie Cockaday" userId="2f4e6bc8-732e-47cf-ab55-03ae6c324a87" providerId="ADAL" clId="{7BADB14A-70DC-4EA0-8213-6A5AF6D918A5}" dt="2026-04-17T13:52:34.896" v="3774" actId="20577"/>
        <pc:sldMkLst>
          <pc:docMk/>
          <pc:sldMk cId="2986535180" sldId="2147478914"/>
        </pc:sldMkLst>
      </pc:sldChg>
      <pc:sldChg chg="add modNotesTx">
        <pc:chgData name="Katie Cockaday" userId="2f4e6bc8-732e-47cf-ab55-03ae6c324a87" providerId="ADAL" clId="{7BADB14A-70DC-4EA0-8213-6A5AF6D918A5}" dt="2026-04-17T13:26:58.607" v="3693" actId="20577"/>
        <pc:sldMkLst>
          <pc:docMk/>
          <pc:sldMk cId="2467913814" sldId="2147478915"/>
        </pc:sldMkLst>
      </pc:sldChg>
      <pc:sldChg chg="delSp modSp mod modNotesTx">
        <pc:chgData name="Katie Cockaday" userId="2f4e6bc8-732e-47cf-ab55-03ae6c324a87" providerId="ADAL" clId="{7BADB14A-70DC-4EA0-8213-6A5AF6D918A5}" dt="2026-04-20T08:08:29.698" v="3998" actId="20577"/>
        <pc:sldMkLst>
          <pc:docMk/>
          <pc:sldMk cId="0" sldId="2147478916"/>
        </pc:sldMkLst>
      </pc:sldChg>
      <pc:sldChg chg="modSp modNotesTx">
        <pc:chgData name="Katie Cockaday" userId="2f4e6bc8-732e-47cf-ab55-03ae6c324a87" providerId="ADAL" clId="{7BADB14A-70DC-4EA0-8213-6A5AF6D918A5}" dt="2026-04-17T14:04:33.475" v="3798" actId="20577"/>
        <pc:sldMkLst>
          <pc:docMk/>
          <pc:sldMk cId="2296384224" sldId="2147478917"/>
        </pc:sldMkLst>
        <pc:spChg chg="mod">
          <ac:chgData name="Katie Cockaday" userId="2f4e6bc8-732e-47cf-ab55-03ae6c324a87" providerId="ADAL" clId="{7BADB14A-70DC-4EA0-8213-6A5AF6D918A5}" dt="2026-04-17T13:58:38.132" v="3791" actId="12"/>
          <ac:spMkLst>
            <pc:docMk/>
            <pc:sldMk cId="2296384224" sldId="2147478917"/>
            <ac:spMk id="1364" creationId="{15ED27A0-AD94-0D66-D35E-77EA70FD7A96}"/>
          </ac:spMkLst>
        </pc:spChg>
      </pc:sldChg>
      <pc:sldChg chg="addSp delSp modSp mod delAnim modAnim modNotesTx">
        <pc:chgData name="Katie Cockaday" userId="2f4e6bc8-732e-47cf-ab55-03ae6c324a87" providerId="ADAL" clId="{7BADB14A-70DC-4EA0-8213-6A5AF6D918A5}" dt="2026-04-17T14:26:04.100" v="3929" actId="20577"/>
        <pc:sldMkLst>
          <pc:docMk/>
          <pc:sldMk cId="779625729" sldId="2147478918"/>
        </pc:sldMkLst>
        <pc:spChg chg="mod">
          <ac:chgData name="Katie Cockaday" userId="2f4e6bc8-732e-47cf-ab55-03ae6c324a87" providerId="ADAL" clId="{7BADB14A-70DC-4EA0-8213-6A5AF6D918A5}" dt="2026-04-17T11:48:24.741" v="3627" actId="1076"/>
          <ac:spMkLst>
            <pc:docMk/>
            <pc:sldMk cId="779625729" sldId="2147478918"/>
            <ac:spMk id="2274" creationId="{7A056D32-E7EB-8449-2ECC-90C0FA8A6DB1}"/>
          </ac:spMkLst>
        </pc:spChg>
        <pc:spChg chg="mod">
          <ac:chgData name="Katie Cockaday" userId="2f4e6bc8-732e-47cf-ab55-03ae6c324a87" providerId="ADAL" clId="{7BADB14A-70DC-4EA0-8213-6A5AF6D918A5}" dt="2026-04-17T11:48:51.507" v="3632" actId="1076"/>
          <ac:spMkLst>
            <pc:docMk/>
            <pc:sldMk cId="779625729" sldId="2147478918"/>
            <ac:spMk id="2276" creationId="{17F4B19D-B9C7-198D-5F54-22FEBAB48BFE}"/>
          </ac:spMkLst>
        </pc:spChg>
        <pc:spChg chg="mod">
          <ac:chgData name="Katie Cockaday" userId="2f4e6bc8-732e-47cf-ab55-03ae6c324a87" providerId="ADAL" clId="{7BADB14A-70DC-4EA0-8213-6A5AF6D918A5}" dt="2026-04-17T11:48:37.693" v="3629" actId="1076"/>
          <ac:spMkLst>
            <pc:docMk/>
            <pc:sldMk cId="779625729" sldId="2147478918"/>
            <ac:spMk id="2278" creationId="{929D03F6-0FD5-2DF7-1834-EC04D5D26BC9}"/>
          </ac:spMkLst>
        </pc:spChg>
        <pc:spChg chg="mod">
          <ac:chgData name="Katie Cockaday" userId="2f4e6bc8-732e-47cf-ab55-03ae6c324a87" providerId="ADAL" clId="{7BADB14A-70DC-4EA0-8213-6A5AF6D918A5}" dt="2026-04-17T11:47:57.046" v="3569" actId="20577"/>
          <ac:spMkLst>
            <pc:docMk/>
            <pc:sldMk cId="779625729" sldId="2147478918"/>
            <ac:spMk id="2280" creationId="{1878DD27-AAEF-F1CA-1504-8C7D68507D1B}"/>
          </ac:spMkLst>
        </pc:spChg>
        <pc:grpChg chg="mod">
          <ac:chgData name="Katie Cockaday" userId="2f4e6bc8-732e-47cf-ab55-03ae6c324a87" providerId="ADAL" clId="{7BADB14A-70DC-4EA0-8213-6A5AF6D918A5}" dt="2026-04-17T11:48:46.055" v="3631" actId="1076"/>
          <ac:grpSpMkLst>
            <pc:docMk/>
            <pc:sldMk cId="779625729" sldId="2147478918"/>
            <ac:grpSpMk id="2302" creationId="{389031A7-F1EC-31B5-C651-34E6C2E2022A}"/>
          </ac:grpSpMkLst>
        </pc:grpChg>
        <pc:grpChg chg="mod">
          <ac:chgData name="Katie Cockaday" userId="2f4e6bc8-732e-47cf-ab55-03ae6c324a87" providerId="ADAL" clId="{7BADB14A-70DC-4EA0-8213-6A5AF6D918A5}" dt="2026-04-17T11:48:57.402" v="3633" actId="1076"/>
          <ac:grpSpMkLst>
            <pc:docMk/>
            <pc:sldMk cId="779625729" sldId="2147478918"/>
            <ac:grpSpMk id="2306" creationId="{F5E1F83F-EBA8-A2FA-C0CA-A598235FDB62}"/>
          </ac:grpSpMkLst>
        </pc:grpChg>
        <pc:grpChg chg="mod">
          <ac:chgData name="Katie Cockaday" userId="2f4e6bc8-732e-47cf-ab55-03ae6c324a87" providerId="ADAL" clId="{7BADB14A-70DC-4EA0-8213-6A5AF6D918A5}" dt="2026-04-17T11:48:40.098" v="3630" actId="1076"/>
          <ac:grpSpMkLst>
            <pc:docMk/>
            <pc:sldMk cId="779625729" sldId="2147478918"/>
            <ac:grpSpMk id="2310" creationId="{E91A84ED-1AFE-941C-04C6-D4CE0EF4AF71}"/>
          </ac:grpSpMkLst>
        </pc:grpChg>
        <pc:grpChg chg="mod">
          <ac:chgData name="Katie Cockaday" userId="2f4e6bc8-732e-47cf-ab55-03ae6c324a87" providerId="ADAL" clId="{7BADB14A-70DC-4EA0-8213-6A5AF6D918A5}" dt="2026-04-17T11:48:34.194" v="3628" actId="1076"/>
          <ac:grpSpMkLst>
            <pc:docMk/>
            <pc:sldMk cId="779625729" sldId="2147478918"/>
            <ac:grpSpMk id="2314" creationId="{B2C6CFE2-4FAA-D4D2-C78F-9BCE08A093A0}"/>
          </ac:grpSpMkLst>
        </pc:grpChg>
      </pc:sldChg>
      <pc:sldChg chg="addSp delSp modSp add mod modNotesTx">
        <pc:chgData name="Katie Cockaday" userId="2f4e6bc8-732e-47cf-ab55-03ae6c324a87" providerId="ADAL" clId="{7BADB14A-70DC-4EA0-8213-6A5AF6D918A5}" dt="2026-04-17T14:27:54.179" v="3944" actId="20577"/>
        <pc:sldMkLst>
          <pc:docMk/>
          <pc:sldMk cId="133856633" sldId="2147478919"/>
        </pc:sldMkLst>
        <pc:spChg chg="mod">
          <ac:chgData name="Katie Cockaday" userId="2f4e6bc8-732e-47cf-ab55-03ae6c324a87" providerId="ADAL" clId="{7BADB14A-70DC-4EA0-8213-6A5AF6D918A5}" dt="2026-04-17T10:32:38.686" v="2845" actId="14100"/>
          <ac:spMkLst>
            <pc:docMk/>
            <pc:sldMk cId="133856633" sldId="2147478919"/>
            <ac:spMk id="3436" creationId="{697ED721-EFBC-85AE-4D4F-E12698ED0BEA}"/>
          </ac:spMkLst>
        </pc:spChg>
        <pc:spChg chg="mod">
          <ac:chgData name="Katie Cockaday" userId="2f4e6bc8-732e-47cf-ab55-03ae6c324a87" providerId="ADAL" clId="{7BADB14A-70DC-4EA0-8213-6A5AF6D918A5}" dt="2026-04-17T10:29:46.727" v="2788" actId="1076"/>
          <ac:spMkLst>
            <pc:docMk/>
            <pc:sldMk cId="133856633" sldId="2147478919"/>
            <ac:spMk id="3437" creationId="{6869DFE5-0B11-CDB2-694B-3F65C90CC9FA}"/>
          </ac:spMkLst>
        </pc:spChg>
        <pc:spChg chg="mod">
          <ac:chgData name="Katie Cockaday" userId="2f4e6bc8-732e-47cf-ab55-03ae6c324a87" providerId="ADAL" clId="{7BADB14A-70DC-4EA0-8213-6A5AF6D918A5}" dt="2026-04-17T14:27:18.235" v="3935"/>
          <ac:spMkLst>
            <pc:docMk/>
            <pc:sldMk cId="133856633" sldId="2147478919"/>
            <ac:spMk id="3438" creationId="{9827161A-827D-624A-C9A6-986D5EB0EDAB}"/>
          </ac:spMkLst>
        </pc:spChg>
        <pc:spChg chg="mod">
          <ac:chgData name="Katie Cockaday" userId="2f4e6bc8-732e-47cf-ab55-03ae6c324a87" providerId="ADAL" clId="{7BADB14A-70DC-4EA0-8213-6A5AF6D918A5}" dt="2026-04-17T10:28:23.300" v="2729" actId="20577"/>
          <ac:spMkLst>
            <pc:docMk/>
            <pc:sldMk cId="133856633" sldId="2147478919"/>
            <ac:spMk id="3439" creationId="{45019D0C-5CB1-8B70-D5D2-5312FB736EC4}"/>
          </ac:spMkLst>
        </pc:spChg>
        <pc:spChg chg="mod">
          <ac:chgData name="Katie Cockaday" userId="2f4e6bc8-732e-47cf-ab55-03ae6c324a87" providerId="ADAL" clId="{7BADB14A-70DC-4EA0-8213-6A5AF6D918A5}" dt="2026-04-17T10:28:40.709" v="2755" actId="20577"/>
          <ac:spMkLst>
            <pc:docMk/>
            <pc:sldMk cId="133856633" sldId="2147478919"/>
            <ac:spMk id="3440" creationId="{908EE4DB-E89D-482D-9387-F749B63D796B}"/>
          </ac:spMkLst>
        </pc:spChg>
        <pc:spChg chg="mod">
          <ac:chgData name="Katie Cockaday" userId="2f4e6bc8-732e-47cf-ab55-03ae6c324a87" providerId="ADAL" clId="{7BADB14A-70DC-4EA0-8213-6A5AF6D918A5}" dt="2026-04-17T14:26:46.854" v="3932"/>
          <ac:spMkLst>
            <pc:docMk/>
            <pc:sldMk cId="133856633" sldId="2147478919"/>
            <ac:spMk id="3441" creationId="{2CF5D5DE-C8C6-9583-43EC-D0BE2803ABD0}"/>
          </ac:spMkLst>
        </pc:spChg>
        <pc:spChg chg="mod">
          <ac:chgData name="Katie Cockaday" userId="2f4e6bc8-732e-47cf-ab55-03ae6c324a87" providerId="ADAL" clId="{7BADB14A-70DC-4EA0-8213-6A5AF6D918A5}" dt="2026-04-17T10:29:07.725" v="2780" actId="20577"/>
          <ac:spMkLst>
            <pc:docMk/>
            <pc:sldMk cId="133856633" sldId="2147478919"/>
            <ac:spMk id="3442" creationId="{56455C91-9DD0-F5B2-9EC9-1C43595451B0}"/>
          </ac:spMkLst>
        </pc:spChg>
        <pc:spChg chg="mod">
          <ac:chgData name="Katie Cockaday" userId="2f4e6bc8-732e-47cf-ab55-03ae6c324a87" providerId="ADAL" clId="{7BADB14A-70DC-4EA0-8213-6A5AF6D918A5}" dt="2026-04-17T14:26:57.377" v="3933"/>
          <ac:spMkLst>
            <pc:docMk/>
            <pc:sldMk cId="133856633" sldId="2147478919"/>
            <ac:spMk id="3443" creationId="{97C4DD60-6476-8B85-9739-C0536A86277E}"/>
          </ac:spMkLst>
        </pc:spChg>
        <pc:spChg chg="mod">
          <ac:chgData name="Katie Cockaday" userId="2f4e6bc8-732e-47cf-ab55-03ae6c324a87" providerId="ADAL" clId="{7BADB14A-70DC-4EA0-8213-6A5AF6D918A5}" dt="2026-04-17T10:30:06.606" v="2808" actId="20577"/>
          <ac:spMkLst>
            <pc:docMk/>
            <pc:sldMk cId="133856633" sldId="2147478919"/>
            <ac:spMk id="3444" creationId="{77EC0F80-0267-53CC-9EDB-EA628BC71FB8}"/>
          </ac:spMkLst>
        </pc:spChg>
        <pc:spChg chg="mod">
          <ac:chgData name="Katie Cockaday" userId="2f4e6bc8-732e-47cf-ab55-03ae6c324a87" providerId="ADAL" clId="{7BADB14A-70DC-4EA0-8213-6A5AF6D918A5}" dt="2026-04-17T14:27:07.729" v="3934"/>
          <ac:spMkLst>
            <pc:docMk/>
            <pc:sldMk cId="133856633" sldId="2147478919"/>
            <ac:spMk id="3445" creationId="{53487204-C046-EB20-25F5-077330F97691}"/>
          </ac:spMkLst>
        </pc:spChg>
        <pc:spChg chg="mod">
          <ac:chgData name="Katie Cockaday" userId="2f4e6bc8-732e-47cf-ab55-03ae6c324a87" providerId="ADAL" clId="{7BADB14A-70DC-4EA0-8213-6A5AF6D918A5}" dt="2026-04-17T10:30:40.737" v="2835" actId="20577"/>
          <ac:spMkLst>
            <pc:docMk/>
            <pc:sldMk cId="133856633" sldId="2147478919"/>
            <ac:spMk id="3446" creationId="{77623E0E-0338-0F6E-F59E-FE54296A82A8}"/>
          </ac:spMkLst>
        </pc:spChg>
        <pc:picChg chg="mod">
          <ac:chgData name="Katie Cockaday" userId="2f4e6bc8-732e-47cf-ab55-03ae6c324a87" providerId="ADAL" clId="{7BADB14A-70DC-4EA0-8213-6A5AF6D918A5}" dt="2026-04-17T10:29:58.860" v="2790" actId="1076"/>
          <ac:picMkLst>
            <pc:docMk/>
            <pc:sldMk cId="133856633" sldId="2147478919"/>
            <ac:picMk id="3" creationId="{05BFB31C-1EF4-2AD5-E64B-BC7B691A168F}"/>
          </ac:picMkLst>
        </pc:picChg>
        <pc:picChg chg="add mod">
          <ac:chgData name="Katie Cockaday" userId="2f4e6bc8-732e-47cf-ab55-03ae6c324a87" providerId="ADAL" clId="{7BADB14A-70DC-4EA0-8213-6A5AF6D918A5}" dt="2026-04-17T10:31:19.238" v="2843" actId="207"/>
          <ac:picMkLst>
            <pc:docMk/>
            <pc:sldMk cId="133856633" sldId="2147478919"/>
            <ac:picMk id="4" creationId="{2CCF70E7-F0E6-C96C-A23E-9EDD1125B259}"/>
          </ac:picMkLst>
        </pc:picChg>
        <pc:picChg chg="mod">
          <ac:chgData name="Katie Cockaday" userId="2f4e6bc8-732e-47cf-ab55-03ae6c324a87" providerId="ADAL" clId="{7BADB14A-70DC-4EA0-8213-6A5AF6D918A5}" dt="2026-04-17T10:29:55.361" v="2789" actId="1076"/>
          <ac:picMkLst>
            <pc:docMk/>
            <pc:sldMk cId="133856633" sldId="2147478919"/>
            <ac:picMk id="7" creationId="{C92BB820-C5E2-F69F-BA44-1586FC83908A}"/>
          </ac:picMkLst>
        </pc:picChg>
      </pc:sldChg>
      <pc:sldChg chg="addSp delSp modSp new mod modNotes modNotesTx">
        <pc:chgData name="Katie Cockaday" userId="2f4e6bc8-732e-47cf-ab55-03ae6c324a87" providerId="ADAL" clId="{7BADB14A-70DC-4EA0-8213-6A5AF6D918A5}" dt="2026-04-17T14:31:05.689" v="3954"/>
        <pc:sldMkLst>
          <pc:docMk/>
          <pc:sldMk cId="2503680780" sldId="2147478920"/>
        </pc:sldMkLst>
        <pc:spChg chg="mod">
          <ac:chgData name="Katie Cockaday" userId="2f4e6bc8-732e-47cf-ab55-03ae6c324a87" providerId="ADAL" clId="{7BADB14A-70DC-4EA0-8213-6A5AF6D918A5}" dt="2026-04-17T10:58:25.457" v="3100" actId="20577"/>
          <ac:spMkLst>
            <pc:docMk/>
            <pc:sldMk cId="2503680780" sldId="2147478920"/>
            <ac:spMk id="2" creationId="{1C57F3C1-4870-A3EA-89A0-9759B4BE97D7}"/>
          </ac:spMkLst>
        </pc:spChg>
        <pc:spChg chg="mod">
          <ac:chgData name="Katie Cockaday" userId="2f4e6bc8-732e-47cf-ab55-03ae6c324a87" providerId="ADAL" clId="{7BADB14A-70DC-4EA0-8213-6A5AF6D918A5}" dt="2026-04-17T10:58:24.878" v="3099" actId="20577"/>
          <ac:spMkLst>
            <pc:docMk/>
            <pc:sldMk cId="2503680780" sldId="2147478920"/>
            <ac:spMk id="3" creationId="{F6876A06-A31B-E8CF-C8D9-BAFA4017522B}"/>
          </ac:spMkLst>
        </pc:spChg>
        <pc:spChg chg="mod">
          <ac:chgData name="Katie Cockaday" userId="2f4e6bc8-732e-47cf-ab55-03ae6c324a87" providerId="ADAL" clId="{7BADB14A-70DC-4EA0-8213-6A5AF6D918A5}" dt="2026-04-17T10:58:24.213" v="3097" actId="20577"/>
          <ac:spMkLst>
            <pc:docMk/>
            <pc:sldMk cId="2503680780" sldId="2147478920"/>
            <ac:spMk id="5" creationId="{775C1B89-C777-90FA-8F9E-27699D9D5735}"/>
          </ac:spMkLst>
        </pc:spChg>
        <pc:spChg chg="mod">
          <ac:chgData name="Katie Cockaday" userId="2f4e6bc8-732e-47cf-ab55-03ae6c324a87" providerId="ADAL" clId="{7BADB14A-70DC-4EA0-8213-6A5AF6D918A5}" dt="2026-04-17T10:54:52.202" v="3005" actId="1076"/>
          <ac:spMkLst>
            <pc:docMk/>
            <pc:sldMk cId="2503680780" sldId="2147478920"/>
            <ac:spMk id="7" creationId="{15CD4E55-00C8-3629-905F-9F7FDAA23D6F}"/>
          </ac:spMkLst>
        </pc:spChg>
        <pc:spChg chg="add mod">
          <ac:chgData name="Katie Cockaday" userId="2f4e6bc8-732e-47cf-ab55-03ae6c324a87" providerId="ADAL" clId="{7BADB14A-70DC-4EA0-8213-6A5AF6D918A5}" dt="2026-04-17T14:30:47.752" v="3952"/>
          <ac:spMkLst>
            <pc:docMk/>
            <pc:sldMk cId="2503680780" sldId="2147478920"/>
            <ac:spMk id="14" creationId="{5A6EFE95-FA63-67FE-1DA4-80D46EF0B282}"/>
          </ac:spMkLst>
        </pc:spChg>
        <pc:spChg chg="add mod">
          <ac:chgData name="Katie Cockaday" userId="2f4e6bc8-732e-47cf-ab55-03ae6c324a87" providerId="ADAL" clId="{7BADB14A-70DC-4EA0-8213-6A5AF6D918A5}" dt="2026-04-17T14:30:55.976" v="3953"/>
          <ac:spMkLst>
            <pc:docMk/>
            <pc:sldMk cId="2503680780" sldId="2147478920"/>
            <ac:spMk id="15" creationId="{0ADCC185-AE6A-84BE-5CA3-439E24FE578C}"/>
          </ac:spMkLst>
        </pc:spChg>
        <pc:spChg chg="add mod">
          <ac:chgData name="Katie Cockaday" userId="2f4e6bc8-732e-47cf-ab55-03ae6c324a87" providerId="ADAL" clId="{7BADB14A-70DC-4EA0-8213-6A5AF6D918A5}" dt="2026-04-17T14:31:05.689" v="3954"/>
          <ac:spMkLst>
            <pc:docMk/>
            <pc:sldMk cId="2503680780" sldId="2147478920"/>
            <ac:spMk id="17" creationId="{A8F2E568-4E74-BE97-6672-5035FA09680A}"/>
          </ac:spMkLst>
        </pc:spChg>
        <pc:picChg chg="add mod">
          <ac:chgData name="Katie Cockaday" userId="2f4e6bc8-732e-47cf-ab55-03ae6c324a87" providerId="ADAL" clId="{7BADB14A-70DC-4EA0-8213-6A5AF6D918A5}" dt="2026-04-17T10:50:49.739" v="2979" actId="1076"/>
          <ac:picMkLst>
            <pc:docMk/>
            <pc:sldMk cId="2503680780" sldId="2147478920"/>
            <ac:picMk id="9" creationId="{8C95A40F-1951-5F4C-50A9-083EB4542ADE}"/>
          </ac:picMkLst>
        </pc:picChg>
        <pc:picChg chg="add mod">
          <ac:chgData name="Katie Cockaday" userId="2f4e6bc8-732e-47cf-ab55-03ae6c324a87" providerId="ADAL" clId="{7BADB14A-70DC-4EA0-8213-6A5AF6D918A5}" dt="2026-04-17T10:52:08.142" v="2985" actId="1076"/>
          <ac:picMkLst>
            <pc:docMk/>
            <pc:sldMk cId="2503680780" sldId="2147478920"/>
            <ac:picMk id="11" creationId="{D27664A2-538A-115A-DD3B-D20A629ECDC6}"/>
          </ac:picMkLst>
        </pc:picChg>
        <pc:picChg chg="add mod">
          <ac:chgData name="Katie Cockaday" userId="2f4e6bc8-732e-47cf-ab55-03ae6c324a87" providerId="ADAL" clId="{7BADB14A-70DC-4EA0-8213-6A5AF6D918A5}" dt="2026-04-17T10:54:56.212" v="3006" actId="1076"/>
          <ac:picMkLst>
            <pc:docMk/>
            <pc:sldMk cId="2503680780" sldId="2147478920"/>
            <ac:picMk id="13" creationId="{53BDD40A-0D63-4D5A-2DC4-FB51817A68A5}"/>
          </ac:picMkLst>
        </pc:picChg>
      </pc:sldChg>
      <pc:sldChg chg="addSp delSp modSp add mod modNotesTx">
        <pc:chgData name="Katie Cockaday" userId="2f4e6bc8-732e-47cf-ab55-03ae6c324a87" providerId="ADAL" clId="{7BADB14A-70DC-4EA0-8213-6A5AF6D918A5}" dt="2026-04-17T14:34:01.306" v="3965" actId="2711"/>
        <pc:sldMkLst>
          <pc:docMk/>
          <pc:sldMk cId="1528975568" sldId="2147478921"/>
        </pc:sldMkLst>
        <pc:spChg chg="mod">
          <ac:chgData name="Katie Cockaday" userId="2f4e6bc8-732e-47cf-ab55-03ae6c324a87" providerId="ADAL" clId="{7BADB14A-70DC-4EA0-8213-6A5AF6D918A5}" dt="2026-04-17T10:58:41.464" v="3135" actId="20577"/>
          <ac:spMkLst>
            <pc:docMk/>
            <pc:sldMk cId="1528975568" sldId="2147478921"/>
            <ac:spMk id="2" creationId="{B74205FE-C93A-B142-F459-4B422F03C196}"/>
          </ac:spMkLst>
        </pc:spChg>
        <pc:spChg chg="mod">
          <ac:chgData name="Katie Cockaday" userId="2f4e6bc8-732e-47cf-ab55-03ae6c324a87" providerId="ADAL" clId="{7BADB14A-70DC-4EA0-8213-6A5AF6D918A5}" dt="2026-04-17T11:01:23.023" v="3193" actId="1076"/>
          <ac:spMkLst>
            <pc:docMk/>
            <pc:sldMk cId="1528975568" sldId="2147478921"/>
            <ac:spMk id="3" creationId="{29033337-A0AF-BF16-F0AD-6F99E8B5D77A}"/>
          </ac:spMkLst>
        </pc:spChg>
        <pc:spChg chg="mod">
          <ac:chgData name="Katie Cockaday" userId="2f4e6bc8-732e-47cf-ab55-03ae6c324a87" providerId="ADAL" clId="{7BADB14A-70DC-4EA0-8213-6A5AF6D918A5}" dt="2026-04-17T11:01:13.009" v="3191" actId="1076"/>
          <ac:spMkLst>
            <pc:docMk/>
            <pc:sldMk cId="1528975568" sldId="2147478921"/>
            <ac:spMk id="5" creationId="{28FC46B8-BF8D-E428-5597-AA183F134E2C}"/>
          </ac:spMkLst>
        </pc:spChg>
        <pc:spChg chg="mod">
          <ac:chgData name="Katie Cockaday" userId="2f4e6bc8-732e-47cf-ab55-03ae6c324a87" providerId="ADAL" clId="{7BADB14A-70DC-4EA0-8213-6A5AF6D918A5}" dt="2026-04-17T10:59:45.934" v="3179" actId="242"/>
          <ac:spMkLst>
            <pc:docMk/>
            <pc:sldMk cId="1528975568" sldId="2147478921"/>
            <ac:spMk id="7" creationId="{424BFE40-5960-264D-8088-EBF8BE8A8A7F}"/>
          </ac:spMkLst>
        </pc:spChg>
        <pc:spChg chg="mod">
          <ac:chgData name="Katie Cockaday" userId="2f4e6bc8-732e-47cf-ab55-03ae6c324a87" providerId="ADAL" clId="{7BADB14A-70DC-4EA0-8213-6A5AF6D918A5}" dt="2026-04-17T14:33:35.656" v="3962"/>
          <ac:spMkLst>
            <pc:docMk/>
            <pc:sldMk cId="1528975568" sldId="2147478921"/>
            <ac:spMk id="14" creationId="{552C5FD1-D178-D095-47B2-231D3E9BA128}"/>
          </ac:spMkLst>
        </pc:spChg>
        <pc:spChg chg="mod">
          <ac:chgData name="Katie Cockaday" userId="2f4e6bc8-732e-47cf-ab55-03ae6c324a87" providerId="ADAL" clId="{7BADB14A-70DC-4EA0-8213-6A5AF6D918A5}" dt="2026-04-17T14:33:46.189" v="3963"/>
          <ac:spMkLst>
            <pc:docMk/>
            <pc:sldMk cId="1528975568" sldId="2147478921"/>
            <ac:spMk id="15" creationId="{2E88CEF0-F6BF-F077-0252-FFC228D3C392}"/>
          </ac:spMkLst>
        </pc:spChg>
        <pc:spChg chg="mod">
          <ac:chgData name="Katie Cockaday" userId="2f4e6bc8-732e-47cf-ab55-03ae6c324a87" providerId="ADAL" clId="{7BADB14A-70DC-4EA0-8213-6A5AF6D918A5}" dt="2026-04-17T14:34:01.306" v="3965" actId="2711"/>
          <ac:spMkLst>
            <pc:docMk/>
            <pc:sldMk cId="1528975568" sldId="2147478921"/>
            <ac:spMk id="17" creationId="{8F16DD18-D966-8FC7-283C-8CA94154EC84}"/>
          </ac:spMkLst>
        </pc:spChg>
        <pc:picChg chg="add mod">
          <ac:chgData name="Katie Cockaday" userId="2f4e6bc8-732e-47cf-ab55-03ae6c324a87" providerId="ADAL" clId="{7BADB14A-70DC-4EA0-8213-6A5AF6D918A5}" dt="2026-04-17T11:01:07.489" v="3190" actId="27349"/>
          <ac:picMkLst>
            <pc:docMk/>
            <pc:sldMk cId="1528975568" sldId="2147478921"/>
            <ac:picMk id="6" creationId="{B288F475-5E01-2DE3-531C-91ADC602C24E}"/>
          </ac:picMkLst>
        </pc:picChg>
        <pc:picChg chg="mod">
          <ac:chgData name="Katie Cockaday" userId="2f4e6bc8-732e-47cf-ab55-03ae6c324a87" providerId="ADAL" clId="{7BADB14A-70DC-4EA0-8213-6A5AF6D918A5}" dt="2026-04-17T11:01:26.701" v="3194" actId="1076"/>
          <ac:picMkLst>
            <pc:docMk/>
            <pc:sldMk cId="1528975568" sldId="2147478921"/>
            <ac:picMk id="11" creationId="{76F9B2CB-5CCF-D493-EEC4-053FBEBFC238}"/>
          </ac:picMkLst>
        </pc:picChg>
      </pc:sldChg>
      <pc:sldMasterChg chg="addSldLayout delSldLayout">
        <pc:chgData name="Katie Cockaday" userId="2f4e6bc8-732e-47cf-ab55-03ae6c324a87" providerId="ADAL" clId="{7BADB14A-70DC-4EA0-8213-6A5AF6D918A5}" dt="2026-04-17T11:05:18.023" v="3197" actId="47"/>
        <pc:sldMasterMkLst>
          <pc:docMk/>
          <pc:sldMasterMk cId="0" sldId="2147483696"/>
        </pc:sldMasterMkLst>
      </pc:sldMasterChg>
      <pc:sldMasterChg chg="delSldLayout">
        <pc:chgData name="Katie Cockaday" userId="2f4e6bc8-732e-47cf-ab55-03ae6c324a87" providerId="ADAL" clId="{7BADB14A-70DC-4EA0-8213-6A5AF6D918A5}" dt="2026-04-17T14:31:25.411" v="3955" actId="2696"/>
        <pc:sldMasterMkLst>
          <pc:docMk/>
          <pc:sldMasterMk cId="4209303283" sldId="2147483699"/>
        </pc:sldMasterMkLst>
      </pc:sldMasterChg>
    </pc:docChg>
  </pc:docChgLst>
  <pc:docChgLst>
    <pc:chgData name="Davoud Davies" userId="dd03d23f-7163-4cd3-9692-42f454871c5a" providerId="ADAL" clId="{6BB4ABD7-01BF-4674-85B1-517239FC8CE0}"/>
    <pc:docChg chg="undo redo custSel addSld delSld modSld sldOrd">
      <pc:chgData name="Davoud Davies" userId="dd03d23f-7163-4cd3-9692-42f454871c5a" providerId="ADAL" clId="{6BB4ABD7-01BF-4674-85B1-517239FC8CE0}" dt="2026-04-17T11:21:16.901" v="1493" actId="1037"/>
      <pc:docMkLst>
        <pc:docMk/>
      </pc:docMkLst>
      <pc:sldChg chg="addSp delSp modSp mod ord modNotesTx">
        <pc:chgData name="Davoud Davies" userId="dd03d23f-7163-4cd3-9692-42f454871c5a" providerId="ADAL" clId="{6BB4ABD7-01BF-4674-85B1-517239FC8CE0}" dt="2026-04-17T09:59:31.804" v="1336" actId="207"/>
        <pc:sldMkLst>
          <pc:docMk/>
          <pc:sldMk cId="3733545318" sldId="411"/>
        </pc:sldMkLst>
        <pc:spChg chg="mod">
          <ac:chgData name="Davoud Davies" userId="dd03d23f-7163-4cd3-9692-42f454871c5a" providerId="ADAL" clId="{6BB4ABD7-01BF-4674-85B1-517239FC8CE0}" dt="2026-04-17T09:58:58.541" v="1334" actId="1076"/>
          <ac:spMkLst>
            <pc:docMk/>
            <pc:sldMk cId="3733545318" sldId="411"/>
            <ac:spMk id="3435" creationId="{00000000-0000-0000-0000-000000000000}"/>
          </ac:spMkLst>
        </pc:spChg>
        <pc:spChg chg="mod">
          <ac:chgData name="Davoud Davies" userId="dd03d23f-7163-4cd3-9692-42f454871c5a" providerId="ADAL" clId="{6BB4ABD7-01BF-4674-85B1-517239FC8CE0}" dt="2026-04-17T09:55:41.464" v="1311" actId="20577"/>
          <ac:spMkLst>
            <pc:docMk/>
            <pc:sldMk cId="3733545318" sldId="411"/>
            <ac:spMk id="3438" creationId="{00000000-0000-0000-0000-000000000000}"/>
          </ac:spMkLst>
        </pc:spChg>
        <pc:spChg chg="mod">
          <ac:chgData name="Davoud Davies" userId="dd03d23f-7163-4cd3-9692-42f454871c5a" providerId="ADAL" clId="{6BB4ABD7-01BF-4674-85B1-517239FC8CE0}" dt="2026-04-17T09:52:41.374" v="860" actId="20577"/>
          <ac:spMkLst>
            <pc:docMk/>
            <pc:sldMk cId="3733545318" sldId="411"/>
            <ac:spMk id="3439" creationId="{00000000-0000-0000-0000-000000000000}"/>
          </ac:spMkLst>
        </pc:spChg>
        <pc:spChg chg="mod">
          <ac:chgData name="Davoud Davies" userId="dd03d23f-7163-4cd3-9692-42f454871c5a" providerId="ADAL" clId="{6BB4ABD7-01BF-4674-85B1-517239FC8CE0}" dt="2026-04-17T09:52:49.651" v="871" actId="20577"/>
          <ac:spMkLst>
            <pc:docMk/>
            <pc:sldMk cId="3733545318" sldId="411"/>
            <ac:spMk id="3440" creationId="{00000000-0000-0000-0000-000000000000}"/>
          </ac:spMkLst>
        </pc:spChg>
        <pc:spChg chg="mod">
          <ac:chgData name="Davoud Davies" userId="dd03d23f-7163-4cd3-9692-42f454871c5a" providerId="ADAL" clId="{6BB4ABD7-01BF-4674-85B1-517239FC8CE0}" dt="2026-04-17T09:53:10.911" v="939" actId="20577"/>
          <ac:spMkLst>
            <pc:docMk/>
            <pc:sldMk cId="3733545318" sldId="411"/>
            <ac:spMk id="3441" creationId="{00000000-0000-0000-0000-000000000000}"/>
          </ac:spMkLst>
        </pc:spChg>
        <pc:spChg chg="mod">
          <ac:chgData name="Davoud Davies" userId="dd03d23f-7163-4cd3-9692-42f454871c5a" providerId="ADAL" clId="{6BB4ABD7-01BF-4674-85B1-517239FC8CE0}" dt="2026-04-17T09:54:37.001" v="1047" actId="20577"/>
          <ac:spMkLst>
            <pc:docMk/>
            <pc:sldMk cId="3733545318" sldId="411"/>
            <ac:spMk id="3442" creationId="{00000000-0000-0000-0000-000000000000}"/>
          </ac:spMkLst>
        </pc:spChg>
        <pc:spChg chg="mod">
          <ac:chgData name="Davoud Davies" userId="dd03d23f-7163-4cd3-9692-42f454871c5a" providerId="ADAL" clId="{6BB4ABD7-01BF-4674-85B1-517239FC8CE0}" dt="2026-04-17T09:54:51.724" v="1110" actId="20577"/>
          <ac:spMkLst>
            <pc:docMk/>
            <pc:sldMk cId="3733545318" sldId="411"/>
            <ac:spMk id="3443" creationId="{00000000-0000-0000-0000-000000000000}"/>
          </ac:spMkLst>
        </pc:spChg>
        <pc:spChg chg="mod">
          <ac:chgData name="Davoud Davies" userId="dd03d23f-7163-4cd3-9692-42f454871c5a" providerId="ADAL" clId="{6BB4ABD7-01BF-4674-85B1-517239FC8CE0}" dt="2026-04-17T09:55:00.801" v="1132" actId="20577"/>
          <ac:spMkLst>
            <pc:docMk/>
            <pc:sldMk cId="3733545318" sldId="411"/>
            <ac:spMk id="3444" creationId="{00000000-0000-0000-0000-000000000000}"/>
          </ac:spMkLst>
        </pc:spChg>
        <pc:spChg chg="mod">
          <ac:chgData name="Davoud Davies" userId="dd03d23f-7163-4cd3-9692-42f454871c5a" providerId="ADAL" clId="{6BB4ABD7-01BF-4674-85B1-517239FC8CE0}" dt="2026-04-17T09:55:17.627" v="1212" actId="20577"/>
          <ac:spMkLst>
            <pc:docMk/>
            <pc:sldMk cId="3733545318" sldId="411"/>
            <ac:spMk id="3445" creationId="{00000000-0000-0000-0000-000000000000}"/>
          </ac:spMkLst>
        </pc:spChg>
        <pc:spChg chg="mod">
          <ac:chgData name="Davoud Davies" userId="dd03d23f-7163-4cd3-9692-42f454871c5a" providerId="ADAL" clId="{6BB4ABD7-01BF-4674-85B1-517239FC8CE0}" dt="2026-04-17T09:55:25.902" v="1238" actId="20577"/>
          <ac:spMkLst>
            <pc:docMk/>
            <pc:sldMk cId="3733545318" sldId="411"/>
            <ac:spMk id="3446" creationId="{00000000-0000-0000-0000-000000000000}"/>
          </ac:spMkLst>
        </pc:spChg>
        <pc:picChg chg="add mod">
          <ac:chgData name="Davoud Davies" userId="dd03d23f-7163-4cd3-9692-42f454871c5a" providerId="ADAL" clId="{6BB4ABD7-01BF-4674-85B1-517239FC8CE0}" dt="2026-04-17T09:59:31.804" v="1336" actId="207"/>
          <ac:picMkLst>
            <pc:docMk/>
            <pc:sldMk cId="3733545318" sldId="411"/>
            <ac:picMk id="3" creationId="{2C4005C8-196F-625D-F7BB-95D271A6B85E}"/>
          </ac:picMkLst>
        </pc:picChg>
        <pc:picChg chg="add mod">
          <ac:chgData name="Davoud Davies" userId="dd03d23f-7163-4cd3-9692-42f454871c5a" providerId="ADAL" clId="{6BB4ABD7-01BF-4674-85B1-517239FC8CE0}" dt="2026-04-17T09:59:31.804" v="1336" actId="207"/>
          <ac:picMkLst>
            <pc:docMk/>
            <pc:sldMk cId="3733545318" sldId="411"/>
            <ac:picMk id="5" creationId="{563BB012-5EC5-DDD4-2C6D-B72C0AC3E498}"/>
          </ac:picMkLst>
        </pc:picChg>
        <pc:picChg chg="add mod">
          <ac:chgData name="Davoud Davies" userId="dd03d23f-7163-4cd3-9692-42f454871c5a" providerId="ADAL" clId="{6BB4ABD7-01BF-4674-85B1-517239FC8CE0}" dt="2026-04-17T09:59:31.804" v="1336" actId="207"/>
          <ac:picMkLst>
            <pc:docMk/>
            <pc:sldMk cId="3733545318" sldId="411"/>
            <ac:picMk id="7" creationId="{48530B3F-8340-01D7-47E2-4D3B8108193E}"/>
          </ac:picMkLst>
        </pc:picChg>
        <pc:picChg chg="add mod">
          <ac:chgData name="Davoud Davies" userId="dd03d23f-7163-4cd3-9692-42f454871c5a" providerId="ADAL" clId="{6BB4ABD7-01BF-4674-85B1-517239FC8CE0}" dt="2026-04-17T09:59:31.804" v="1336" actId="207"/>
          <ac:picMkLst>
            <pc:docMk/>
            <pc:sldMk cId="3733545318" sldId="411"/>
            <ac:picMk id="9" creationId="{3FC827C2-B978-9655-2847-0114EAB29DA3}"/>
          </ac:picMkLst>
        </pc:picChg>
      </pc:sldChg>
      <pc:sldChg chg="addSp delSp modSp mod chgLayout modNotesTx">
        <pc:chgData name="Davoud Davies" userId="dd03d23f-7163-4cd3-9692-42f454871c5a" providerId="ADAL" clId="{6BB4ABD7-01BF-4674-85B1-517239FC8CE0}" dt="2026-04-17T09:49:14.714" v="771" actId="122"/>
        <pc:sldMkLst>
          <pc:docMk/>
          <pc:sldMk cId="3512660426" sldId="2147478908"/>
        </pc:sldMkLst>
        <pc:spChg chg="add mod ord">
          <ac:chgData name="Davoud Davies" userId="dd03d23f-7163-4cd3-9692-42f454871c5a" providerId="ADAL" clId="{6BB4ABD7-01BF-4674-85B1-517239FC8CE0}" dt="2026-04-17T09:44:59.434" v="742" actId="790"/>
          <ac:spMkLst>
            <pc:docMk/>
            <pc:sldMk cId="3512660426" sldId="2147478908"/>
            <ac:spMk id="2" creationId="{D5751512-3332-6324-9CC7-28A1805A9EE9}"/>
          </ac:spMkLst>
        </pc:spChg>
        <pc:spChg chg="mod ord">
          <ac:chgData name="Davoud Davies" userId="dd03d23f-7163-4cd3-9692-42f454871c5a" providerId="ADAL" clId="{6BB4ABD7-01BF-4674-85B1-517239FC8CE0}" dt="2026-04-17T09:49:14.714" v="771" actId="122"/>
          <ac:spMkLst>
            <pc:docMk/>
            <pc:sldMk cId="3512660426" sldId="2147478908"/>
            <ac:spMk id="3" creationId="{84FDBEF8-9D14-826E-21AB-CD1C2161D308}"/>
          </ac:spMkLst>
        </pc:spChg>
        <pc:spChg chg="mod ord">
          <ac:chgData name="Davoud Davies" userId="dd03d23f-7163-4cd3-9692-42f454871c5a" providerId="ADAL" clId="{6BB4ABD7-01BF-4674-85B1-517239FC8CE0}" dt="2026-04-17T09:44:59.434" v="742" actId="790"/>
          <ac:spMkLst>
            <pc:docMk/>
            <pc:sldMk cId="3512660426" sldId="2147478908"/>
            <ac:spMk id="4" creationId="{52685E82-633F-B6B3-6C86-B81F6B97235C}"/>
          </ac:spMkLst>
        </pc:spChg>
        <pc:spChg chg="add mod ord">
          <ac:chgData name="Davoud Davies" userId="dd03d23f-7163-4cd3-9692-42f454871c5a" providerId="ADAL" clId="{6BB4ABD7-01BF-4674-85B1-517239FC8CE0}" dt="2026-04-17T09:44:59.434" v="742" actId="790"/>
          <ac:spMkLst>
            <pc:docMk/>
            <pc:sldMk cId="3512660426" sldId="2147478908"/>
            <ac:spMk id="5" creationId="{D6C2A404-AA2D-E561-EABD-BB330E8C6EE6}"/>
          </ac:spMkLst>
        </pc:spChg>
        <pc:spChg chg="add mod ord">
          <ac:chgData name="Davoud Davies" userId="dd03d23f-7163-4cd3-9692-42f454871c5a" providerId="ADAL" clId="{6BB4ABD7-01BF-4674-85B1-517239FC8CE0}" dt="2026-04-17T09:07:47.024" v="138" actId="108"/>
          <ac:spMkLst>
            <pc:docMk/>
            <pc:sldMk cId="3512660426" sldId="2147478908"/>
            <ac:spMk id="6" creationId="{B850B52E-AA14-4334-9DCE-B81DFEAFDBD6}"/>
          </ac:spMkLst>
        </pc:spChg>
        <pc:spChg chg="add mod ord">
          <ac:chgData name="Davoud Davies" userId="dd03d23f-7163-4cd3-9692-42f454871c5a" providerId="ADAL" clId="{6BB4ABD7-01BF-4674-85B1-517239FC8CE0}" dt="2026-04-17T09:44:59.434" v="742" actId="790"/>
          <ac:spMkLst>
            <pc:docMk/>
            <pc:sldMk cId="3512660426" sldId="2147478908"/>
            <ac:spMk id="7" creationId="{15764530-BEF3-39CD-F397-6340BA369ECB}"/>
          </ac:spMkLst>
        </pc:spChg>
        <pc:spChg chg="add mod ord">
          <ac:chgData name="Davoud Davies" userId="dd03d23f-7163-4cd3-9692-42f454871c5a" providerId="ADAL" clId="{6BB4ABD7-01BF-4674-85B1-517239FC8CE0}" dt="2026-04-17T09:44:59.434" v="742" actId="790"/>
          <ac:spMkLst>
            <pc:docMk/>
            <pc:sldMk cId="3512660426" sldId="2147478908"/>
            <ac:spMk id="8" creationId="{0CE6960B-31EF-60C1-69D8-0AFD3DAE8E92}"/>
          </ac:spMkLst>
        </pc:spChg>
        <pc:spChg chg="mod">
          <ac:chgData name="Davoud Davies" userId="dd03d23f-7163-4cd3-9692-42f454871c5a" providerId="ADAL" clId="{6BB4ABD7-01BF-4674-85B1-517239FC8CE0}" dt="2026-04-17T09:44:59.434" v="742" actId="790"/>
          <ac:spMkLst>
            <pc:docMk/>
            <pc:sldMk cId="3512660426" sldId="2147478908"/>
            <ac:spMk id="11" creationId="{CED953C6-89C2-46C9-19C4-198A4AF18F92}"/>
          </ac:spMkLst>
        </pc:spChg>
        <pc:spChg chg="mod">
          <ac:chgData name="Davoud Davies" userId="dd03d23f-7163-4cd3-9692-42f454871c5a" providerId="ADAL" clId="{6BB4ABD7-01BF-4674-85B1-517239FC8CE0}" dt="2026-04-17T09:44:59.434" v="742" actId="790"/>
          <ac:spMkLst>
            <pc:docMk/>
            <pc:sldMk cId="3512660426" sldId="2147478908"/>
            <ac:spMk id="15" creationId="{A7B5EDDA-970C-F130-F8F5-9B22D022DB05}"/>
          </ac:spMkLst>
        </pc:spChg>
        <pc:spChg chg="mod">
          <ac:chgData name="Davoud Davies" userId="dd03d23f-7163-4cd3-9692-42f454871c5a" providerId="ADAL" clId="{6BB4ABD7-01BF-4674-85B1-517239FC8CE0}" dt="2026-04-17T09:12:40.110" v="176" actId="207"/>
          <ac:spMkLst>
            <pc:docMk/>
            <pc:sldMk cId="3512660426" sldId="2147478908"/>
            <ac:spMk id="16" creationId="{FB9AE914-2DFA-D63A-2B7A-276DFED504DC}"/>
          </ac:spMkLst>
        </pc:spChg>
        <pc:spChg chg="mod">
          <ac:chgData name="Davoud Davies" userId="dd03d23f-7163-4cd3-9692-42f454871c5a" providerId="ADAL" clId="{6BB4ABD7-01BF-4674-85B1-517239FC8CE0}" dt="2026-04-17T09:44:59.434" v="742" actId="790"/>
          <ac:spMkLst>
            <pc:docMk/>
            <pc:sldMk cId="3512660426" sldId="2147478908"/>
            <ac:spMk id="20" creationId="{3172BB32-EC9F-4576-B247-B9EB8DA86EC1}"/>
          </ac:spMkLst>
        </pc:spChg>
        <pc:spChg chg="mod">
          <ac:chgData name="Davoud Davies" userId="dd03d23f-7163-4cd3-9692-42f454871c5a" providerId="ADAL" clId="{6BB4ABD7-01BF-4674-85B1-517239FC8CE0}" dt="2026-04-17T09:44:59.434" v="742" actId="790"/>
          <ac:spMkLst>
            <pc:docMk/>
            <pc:sldMk cId="3512660426" sldId="2147478908"/>
            <ac:spMk id="21" creationId="{1338E720-4884-1FD0-0A02-52BAFECBBD41}"/>
          </ac:spMkLst>
        </pc:spChg>
        <pc:grpChg chg="mod">
          <ac:chgData name="Davoud Davies" userId="dd03d23f-7163-4cd3-9692-42f454871c5a" providerId="ADAL" clId="{6BB4ABD7-01BF-4674-85B1-517239FC8CE0}" dt="2026-04-17T09:12:40.110" v="176" actId="207"/>
          <ac:grpSpMkLst>
            <pc:docMk/>
            <pc:sldMk cId="3512660426" sldId="2147478908"/>
            <ac:grpSpMk id="14" creationId="{5752918E-B4A8-CA3E-9923-1118CEF09A26}"/>
          </ac:grpSpMkLst>
        </pc:grpChg>
        <pc:grpChg chg="mod">
          <ac:chgData name="Davoud Davies" userId="dd03d23f-7163-4cd3-9692-42f454871c5a" providerId="ADAL" clId="{6BB4ABD7-01BF-4674-85B1-517239FC8CE0}" dt="2026-04-17T09:11:57.978" v="168" actId="1076"/>
          <ac:grpSpMkLst>
            <pc:docMk/>
            <pc:sldMk cId="3512660426" sldId="2147478908"/>
            <ac:grpSpMk id="19" creationId="{2E8507E2-A935-7E43-3427-4E1133B0A9A8}"/>
          </ac:grpSpMkLst>
        </pc:grpChg>
      </pc:sldChg>
      <pc:sldChg chg="modSp mod modNotesTx">
        <pc:chgData name="Davoud Davies" userId="dd03d23f-7163-4cd3-9692-42f454871c5a" providerId="ADAL" clId="{6BB4ABD7-01BF-4674-85B1-517239FC8CE0}" dt="2026-04-17T09:38:55.070" v="550" actId="20577"/>
        <pc:sldMkLst>
          <pc:docMk/>
          <pc:sldMk cId="3114414434" sldId="2147478912"/>
        </pc:sldMkLst>
        <pc:spChg chg="mod">
          <ac:chgData name="Davoud Davies" userId="dd03d23f-7163-4cd3-9692-42f454871c5a" providerId="ADAL" clId="{6BB4ABD7-01BF-4674-85B1-517239FC8CE0}" dt="2026-04-17T09:37:48.284" v="499" actId="120"/>
          <ac:spMkLst>
            <pc:docMk/>
            <pc:sldMk cId="3114414434" sldId="2147478912"/>
            <ac:spMk id="10" creationId="{5861605F-02AA-1C60-D8D4-17D2E3099103}"/>
          </ac:spMkLst>
        </pc:spChg>
        <pc:spChg chg="mod">
          <ac:chgData name="Davoud Davies" userId="dd03d23f-7163-4cd3-9692-42f454871c5a" providerId="ADAL" clId="{6BB4ABD7-01BF-4674-85B1-517239FC8CE0}" dt="2026-04-17T09:38:28.573" v="505" actId="207"/>
          <ac:spMkLst>
            <pc:docMk/>
            <pc:sldMk cId="3114414434" sldId="2147478912"/>
            <ac:spMk id="12" creationId="{148F09B1-1DD9-B32D-BE71-3D990D7E3540}"/>
          </ac:spMkLst>
        </pc:spChg>
        <pc:spChg chg="mod">
          <ac:chgData name="Davoud Davies" userId="dd03d23f-7163-4cd3-9692-42f454871c5a" providerId="ADAL" clId="{6BB4ABD7-01BF-4674-85B1-517239FC8CE0}" dt="2026-04-17T09:38:20.110" v="504" actId="207"/>
          <ac:spMkLst>
            <pc:docMk/>
            <pc:sldMk cId="3114414434" sldId="2147478912"/>
            <ac:spMk id="13" creationId="{D4DAA602-8718-5A13-AE46-14AB79F4F559}"/>
          </ac:spMkLst>
        </pc:spChg>
        <pc:spChg chg="mod">
          <ac:chgData name="Davoud Davies" userId="dd03d23f-7163-4cd3-9692-42f454871c5a" providerId="ADAL" clId="{6BB4ABD7-01BF-4674-85B1-517239FC8CE0}" dt="2026-04-17T09:37:48.284" v="499" actId="120"/>
          <ac:spMkLst>
            <pc:docMk/>
            <pc:sldMk cId="3114414434" sldId="2147478912"/>
            <ac:spMk id="14" creationId="{2AD24214-4EE2-891D-99D7-174CD16B36E7}"/>
          </ac:spMkLst>
        </pc:spChg>
        <pc:spChg chg="mod">
          <ac:chgData name="Davoud Davies" userId="dd03d23f-7163-4cd3-9692-42f454871c5a" providerId="ADAL" clId="{6BB4ABD7-01BF-4674-85B1-517239FC8CE0}" dt="2026-04-17T09:38:20.110" v="504" actId="207"/>
          <ac:spMkLst>
            <pc:docMk/>
            <pc:sldMk cId="3114414434" sldId="2147478912"/>
            <ac:spMk id="17" creationId="{EBEEA111-4D1F-10BF-A6A2-BCC2CC07D455}"/>
          </ac:spMkLst>
        </pc:spChg>
        <pc:spChg chg="mod">
          <ac:chgData name="Davoud Davies" userId="dd03d23f-7163-4cd3-9692-42f454871c5a" providerId="ADAL" clId="{6BB4ABD7-01BF-4674-85B1-517239FC8CE0}" dt="2026-04-17T09:37:48.284" v="499" actId="120"/>
          <ac:spMkLst>
            <pc:docMk/>
            <pc:sldMk cId="3114414434" sldId="2147478912"/>
            <ac:spMk id="18" creationId="{079D2645-A34E-1B13-7B3A-626C8E7695D6}"/>
          </ac:spMkLst>
        </pc:spChg>
        <pc:spChg chg="mod">
          <ac:chgData name="Davoud Davies" userId="dd03d23f-7163-4cd3-9692-42f454871c5a" providerId="ADAL" clId="{6BB4ABD7-01BF-4674-85B1-517239FC8CE0}" dt="2026-04-17T09:38:31.939" v="506" actId="207"/>
          <ac:spMkLst>
            <pc:docMk/>
            <pc:sldMk cId="3114414434" sldId="2147478912"/>
            <ac:spMk id="20" creationId="{C601F491-8AC1-1C4D-E4EA-10DFBC5481D7}"/>
          </ac:spMkLst>
        </pc:spChg>
        <pc:spChg chg="mod">
          <ac:chgData name="Davoud Davies" userId="dd03d23f-7163-4cd3-9692-42f454871c5a" providerId="ADAL" clId="{6BB4ABD7-01BF-4674-85B1-517239FC8CE0}" dt="2026-04-17T09:38:20.110" v="504" actId="207"/>
          <ac:spMkLst>
            <pc:docMk/>
            <pc:sldMk cId="3114414434" sldId="2147478912"/>
            <ac:spMk id="21" creationId="{E4FA64A7-3A2F-3F86-82C1-3F90A34D8E34}"/>
          </ac:spMkLst>
        </pc:spChg>
        <pc:spChg chg="mod">
          <ac:chgData name="Davoud Davies" userId="dd03d23f-7163-4cd3-9692-42f454871c5a" providerId="ADAL" clId="{6BB4ABD7-01BF-4674-85B1-517239FC8CE0}" dt="2026-04-17T09:37:48.284" v="499" actId="120"/>
          <ac:spMkLst>
            <pc:docMk/>
            <pc:sldMk cId="3114414434" sldId="2147478912"/>
            <ac:spMk id="22" creationId="{C88BD23B-4A07-11CE-59DB-B68316E8E6B0}"/>
          </ac:spMkLst>
        </pc:spChg>
        <pc:spChg chg="mod">
          <ac:chgData name="Davoud Davies" userId="dd03d23f-7163-4cd3-9692-42f454871c5a" providerId="ADAL" clId="{6BB4ABD7-01BF-4674-85B1-517239FC8CE0}" dt="2026-04-17T09:38:39.761" v="508" actId="207"/>
          <ac:spMkLst>
            <pc:docMk/>
            <pc:sldMk cId="3114414434" sldId="2147478912"/>
            <ac:spMk id="24" creationId="{DF128766-0ACC-B59D-C6E2-3A774C92F069}"/>
          </ac:spMkLst>
        </pc:spChg>
        <pc:spChg chg="mod">
          <ac:chgData name="Davoud Davies" userId="dd03d23f-7163-4cd3-9692-42f454871c5a" providerId="ADAL" clId="{6BB4ABD7-01BF-4674-85B1-517239FC8CE0}" dt="2026-04-17T09:38:20.110" v="504" actId="207"/>
          <ac:spMkLst>
            <pc:docMk/>
            <pc:sldMk cId="3114414434" sldId="2147478912"/>
            <ac:spMk id="25" creationId="{AB5C9B39-8FC7-8878-6447-197D08B21F34}"/>
          </ac:spMkLst>
        </pc:spChg>
        <pc:spChg chg="mod">
          <ac:chgData name="Davoud Davies" userId="dd03d23f-7163-4cd3-9692-42f454871c5a" providerId="ADAL" clId="{6BB4ABD7-01BF-4674-85B1-517239FC8CE0}" dt="2026-04-17T09:37:52.733" v="500" actId="20577"/>
          <ac:spMkLst>
            <pc:docMk/>
            <pc:sldMk cId="3114414434" sldId="2147478912"/>
            <ac:spMk id="26" creationId="{4BEEEBA2-361E-F12A-8F00-345C2ECC915C}"/>
          </ac:spMkLst>
        </pc:spChg>
        <pc:spChg chg="mod">
          <ac:chgData name="Davoud Davies" userId="dd03d23f-7163-4cd3-9692-42f454871c5a" providerId="ADAL" clId="{6BB4ABD7-01BF-4674-85B1-517239FC8CE0}" dt="2026-04-17T09:38:43.040" v="509" actId="207"/>
          <ac:spMkLst>
            <pc:docMk/>
            <pc:sldMk cId="3114414434" sldId="2147478912"/>
            <ac:spMk id="28" creationId="{C419D15F-D7F9-E36E-8262-FC07074250E7}"/>
          </ac:spMkLst>
        </pc:spChg>
        <pc:spChg chg="mod">
          <ac:chgData name="Davoud Davies" userId="dd03d23f-7163-4cd3-9692-42f454871c5a" providerId="ADAL" clId="{6BB4ABD7-01BF-4674-85B1-517239FC8CE0}" dt="2026-04-17T09:38:20.110" v="504" actId="207"/>
          <ac:spMkLst>
            <pc:docMk/>
            <pc:sldMk cId="3114414434" sldId="2147478912"/>
            <ac:spMk id="29" creationId="{CD470CE3-0A71-131A-F956-F34EE1E74C8C}"/>
          </ac:spMkLst>
        </pc:spChg>
        <pc:spChg chg="mod">
          <ac:chgData name="Davoud Davies" userId="dd03d23f-7163-4cd3-9692-42f454871c5a" providerId="ADAL" clId="{6BB4ABD7-01BF-4674-85B1-517239FC8CE0}" dt="2026-04-17T09:38:00.822" v="502" actId="1076"/>
          <ac:spMkLst>
            <pc:docMk/>
            <pc:sldMk cId="3114414434" sldId="2147478912"/>
            <ac:spMk id="47" creationId="{4119897A-A7FD-2BAC-9926-2473FF2C04D2}"/>
          </ac:spMkLst>
        </pc:spChg>
      </pc:sldChg>
      <pc:sldChg chg="mod modShow modNotesTx">
        <pc:chgData name="Davoud Davies" userId="dd03d23f-7163-4cd3-9692-42f454871c5a" providerId="ADAL" clId="{6BB4ABD7-01BF-4674-85B1-517239FC8CE0}" dt="2026-04-17T09:40:52.186" v="601" actId="20577"/>
        <pc:sldMkLst>
          <pc:docMk/>
          <pc:sldMk cId="535630122" sldId="2147478913"/>
        </pc:sldMkLst>
      </pc:sldChg>
      <pc:sldChg chg="addSp delSp modSp add mod modClrScheme chgLayout modNotesTx">
        <pc:chgData name="Davoud Davies" userId="dd03d23f-7163-4cd3-9692-42f454871c5a" providerId="ADAL" clId="{6BB4ABD7-01BF-4674-85B1-517239FC8CE0}" dt="2026-04-17T09:41:07.093" v="602" actId="1076"/>
        <pc:sldMkLst>
          <pc:docMk/>
          <pc:sldMk cId="2986535180" sldId="2147478914"/>
        </pc:sldMkLst>
        <pc:spChg chg="mod ord">
          <ac:chgData name="Davoud Davies" userId="dd03d23f-7163-4cd3-9692-42f454871c5a" providerId="ADAL" clId="{6BB4ABD7-01BF-4674-85B1-517239FC8CE0}" dt="2026-04-17T09:34:53.558" v="477" actId="700"/>
          <ac:spMkLst>
            <pc:docMk/>
            <pc:sldMk cId="2986535180" sldId="2147478914"/>
            <ac:spMk id="3" creationId="{0FB8CC13-E7FB-00ED-8545-F61FA778144F}"/>
          </ac:spMkLst>
        </pc:spChg>
        <pc:picChg chg="add mod ord modCrop">
          <ac:chgData name="Davoud Davies" userId="dd03d23f-7163-4cd3-9692-42f454871c5a" providerId="ADAL" clId="{6BB4ABD7-01BF-4674-85B1-517239FC8CE0}" dt="2026-04-17T09:41:07.093" v="602" actId="1076"/>
          <ac:picMkLst>
            <pc:docMk/>
            <pc:sldMk cId="2986535180" sldId="2147478914"/>
            <ac:picMk id="12" creationId="{0A0D7133-CE84-7C56-E12B-64C1C27C4569}"/>
          </ac:picMkLst>
        </pc:picChg>
      </pc:sldChg>
      <pc:sldChg chg="addSp delSp modSp add mod delAnim modAnim modNotesTx">
        <pc:chgData name="Davoud Davies" userId="dd03d23f-7163-4cd3-9692-42f454871c5a" providerId="ADAL" clId="{6BB4ABD7-01BF-4674-85B1-517239FC8CE0}" dt="2026-04-17T09:48:39.272" v="770" actId="1076"/>
        <pc:sldMkLst>
          <pc:docMk/>
          <pc:sldMk cId="2296384224" sldId="2147478917"/>
        </pc:sldMkLst>
        <pc:spChg chg="mod">
          <ac:chgData name="Davoud Davies" userId="dd03d23f-7163-4cd3-9692-42f454871c5a" providerId="ADAL" clId="{6BB4ABD7-01BF-4674-85B1-517239FC8CE0}" dt="2026-04-17T09:43:09.538" v="703" actId="20577"/>
          <ac:spMkLst>
            <pc:docMk/>
            <pc:sldMk cId="2296384224" sldId="2147478917"/>
            <ac:spMk id="1363" creationId="{1B85F62B-7A6C-3B3A-4129-8AA4E1475B5A}"/>
          </ac:spMkLst>
        </pc:spChg>
        <pc:spChg chg="mod">
          <ac:chgData name="Davoud Davies" userId="dd03d23f-7163-4cd3-9692-42f454871c5a" providerId="ADAL" clId="{6BB4ABD7-01BF-4674-85B1-517239FC8CE0}" dt="2026-04-17T09:45:56.652" v="754" actId="20577"/>
          <ac:spMkLst>
            <pc:docMk/>
            <pc:sldMk cId="2296384224" sldId="2147478917"/>
            <ac:spMk id="1364" creationId="{15ED27A0-AD94-0D66-D35E-77EA70FD7A96}"/>
          </ac:spMkLst>
        </pc:spChg>
        <pc:spChg chg="mod">
          <ac:chgData name="Davoud Davies" userId="dd03d23f-7163-4cd3-9692-42f454871c5a" providerId="ADAL" clId="{6BB4ABD7-01BF-4674-85B1-517239FC8CE0}" dt="2026-04-17T09:42:52.587" v="656" actId="20577"/>
          <ac:spMkLst>
            <pc:docMk/>
            <pc:sldMk cId="2296384224" sldId="2147478917"/>
            <ac:spMk id="1365" creationId="{3E03EFAA-8D90-7653-9672-69D4A88FE79A}"/>
          </ac:spMkLst>
        </pc:spChg>
        <pc:spChg chg="mod">
          <ac:chgData name="Davoud Davies" userId="dd03d23f-7163-4cd3-9692-42f454871c5a" providerId="ADAL" clId="{6BB4ABD7-01BF-4674-85B1-517239FC8CE0}" dt="2026-04-17T09:43:49.864" v="713" actId="20577"/>
          <ac:spMkLst>
            <pc:docMk/>
            <pc:sldMk cId="2296384224" sldId="2147478917"/>
            <ac:spMk id="1366" creationId="{349B58BA-9482-A3EF-E9B5-5FD06E6B71E5}"/>
          </ac:spMkLst>
        </pc:spChg>
        <pc:spChg chg="mod">
          <ac:chgData name="Davoud Davies" userId="dd03d23f-7163-4cd3-9692-42f454871c5a" providerId="ADAL" clId="{6BB4ABD7-01BF-4674-85B1-517239FC8CE0}" dt="2026-04-17T09:42:41.550" v="628" actId="20577"/>
          <ac:spMkLst>
            <pc:docMk/>
            <pc:sldMk cId="2296384224" sldId="2147478917"/>
            <ac:spMk id="1367" creationId="{013336A9-9571-AFCF-A2E0-8437FBCF33DF}"/>
          </ac:spMkLst>
        </pc:spChg>
        <pc:picChg chg="add mod">
          <ac:chgData name="Davoud Davies" userId="dd03d23f-7163-4cd3-9692-42f454871c5a" providerId="ADAL" clId="{6BB4ABD7-01BF-4674-85B1-517239FC8CE0}" dt="2026-04-17T09:47:06.030" v="763" actId="1076"/>
          <ac:picMkLst>
            <pc:docMk/>
            <pc:sldMk cId="2296384224" sldId="2147478917"/>
            <ac:picMk id="4" creationId="{C1ADED69-1DE8-38EB-FE12-8FF8D9E2CF07}"/>
          </ac:picMkLst>
        </pc:picChg>
        <pc:picChg chg="add mod">
          <ac:chgData name="Davoud Davies" userId="dd03d23f-7163-4cd3-9692-42f454871c5a" providerId="ADAL" clId="{6BB4ABD7-01BF-4674-85B1-517239FC8CE0}" dt="2026-04-17T09:48:39.272" v="770" actId="1076"/>
          <ac:picMkLst>
            <pc:docMk/>
            <pc:sldMk cId="2296384224" sldId="2147478917"/>
            <ac:picMk id="6" creationId="{E9A3A265-8DEB-E56E-E0A3-38A8382DD4E6}"/>
          </ac:picMkLst>
        </pc:picChg>
      </pc:sldChg>
      <pc:sldChg chg="modSp add mod modAnim">
        <pc:chgData name="Davoud Davies" userId="dd03d23f-7163-4cd3-9692-42f454871c5a" providerId="ADAL" clId="{6BB4ABD7-01BF-4674-85B1-517239FC8CE0}" dt="2026-04-17T10:02:27.290" v="1480" actId="20577"/>
        <pc:sldMkLst>
          <pc:docMk/>
          <pc:sldMk cId="779625729" sldId="2147478918"/>
        </pc:sldMkLst>
        <pc:spChg chg="mod">
          <ac:chgData name="Davoud Davies" userId="dd03d23f-7163-4cd3-9692-42f454871c5a" providerId="ADAL" clId="{6BB4ABD7-01BF-4674-85B1-517239FC8CE0}" dt="2026-04-17T10:00:23.596" v="1384" actId="20577"/>
          <ac:spMkLst>
            <pc:docMk/>
            <pc:sldMk cId="779625729" sldId="2147478918"/>
            <ac:spMk id="2273" creationId="{E4B56A26-3CC9-1330-8F46-B5B1E374969E}"/>
          </ac:spMkLst>
        </pc:spChg>
        <pc:spChg chg="mod">
          <ac:chgData name="Davoud Davies" userId="dd03d23f-7163-4cd3-9692-42f454871c5a" providerId="ADAL" clId="{6BB4ABD7-01BF-4674-85B1-517239FC8CE0}" dt="2026-04-17T10:01:39.945" v="1402" actId="20577"/>
          <ac:spMkLst>
            <pc:docMk/>
            <pc:sldMk cId="779625729" sldId="2147478918"/>
            <ac:spMk id="2274" creationId="{7A056D32-E7EB-8449-2ECC-90C0FA8A6DB1}"/>
          </ac:spMkLst>
        </pc:spChg>
        <pc:spChg chg="mod">
          <ac:chgData name="Davoud Davies" userId="dd03d23f-7163-4cd3-9692-42f454871c5a" providerId="ADAL" clId="{6BB4ABD7-01BF-4674-85B1-517239FC8CE0}" dt="2026-04-17T10:02:02.913" v="1445" actId="20577"/>
          <ac:spMkLst>
            <pc:docMk/>
            <pc:sldMk cId="779625729" sldId="2147478918"/>
            <ac:spMk id="2276" creationId="{17F4B19D-B9C7-198D-5F54-22FEBAB48BFE}"/>
          </ac:spMkLst>
        </pc:spChg>
        <pc:spChg chg="mod">
          <ac:chgData name="Davoud Davies" userId="dd03d23f-7163-4cd3-9692-42f454871c5a" providerId="ADAL" clId="{6BB4ABD7-01BF-4674-85B1-517239FC8CE0}" dt="2026-04-17T10:02:27.290" v="1480" actId="20577"/>
          <ac:spMkLst>
            <pc:docMk/>
            <pc:sldMk cId="779625729" sldId="2147478918"/>
            <ac:spMk id="2278" creationId="{929D03F6-0FD5-2DF7-1834-EC04D5D26BC9}"/>
          </ac:spMkLst>
        </pc:spChg>
        <pc:spChg chg="mod">
          <ac:chgData name="Davoud Davies" userId="dd03d23f-7163-4cd3-9692-42f454871c5a" providerId="ADAL" clId="{6BB4ABD7-01BF-4674-85B1-517239FC8CE0}" dt="2026-04-17T10:02:21.247" v="1477" actId="14100"/>
          <ac:spMkLst>
            <pc:docMk/>
            <pc:sldMk cId="779625729" sldId="2147478918"/>
            <ac:spMk id="2280" creationId="{1878DD27-AAEF-F1CA-1504-8C7D68507D1B}"/>
          </ac:spMkLst>
        </pc:spChg>
      </pc:sldChg>
      <pc:sldMasterChg chg="delSldLayout">
        <pc:chgData name="Davoud Davies" userId="dd03d23f-7163-4cd3-9692-42f454871c5a" providerId="ADAL" clId="{6BB4ABD7-01BF-4674-85B1-517239FC8CE0}" dt="2026-04-17T10:07:40.146" v="1483" actId="2696"/>
        <pc:sldMasterMkLst>
          <pc:docMk/>
          <pc:sldMasterMk cId="0" sldId="2147483696"/>
        </pc:sldMasterMkLst>
      </pc:sldMasterChg>
      <pc:sldMasterChg chg="delSldLayout">
        <pc:chgData name="Davoud Davies" userId="dd03d23f-7163-4cd3-9692-42f454871c5a" providerId="ADAL" clId="{6BB4ABD7-01BF-4674-85B1-517239FC8CE0}" dt="2026-04-17T10:02:48.741" v="1481" actId="2696"/>
        <pc:sldMasterMkLst>
          <pc:docMk/>
          <pc:sldMasterMk cId="4209303283" sldId="2147483699"/>
        </pc:sldMasterMkLst>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sng" strike="noStrike" kern="1200" spc="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pPr>
            <a:r>
              <a:rPr lang="en-US" sz="1400" b="1" u="sng"/>
              <a:t>UK Primary Energy by End Use, 2019 (ktoe)</a:t>
            </a:r>
          </a:p>
        </c:rich>
      </c:tx>
      <c:overlay val="0"/>
      <c:spPr>
        <a:noFill/>
        <a:ln>
          <a:noFill/>
        </a:ln>
        <a:effectLst/>
      </c:spPr>
      <c:txPr>
        <a:bodyPr rot="0" spcFirstLastPara="1" vertOverflow="ellipsis" vert="horz" wrap="square" anchor="ctr" anchorCtr="1"/>
        <a:lstStyle/>
        <a:p>
          <a:pPr>
            <a:defRPr sz="1400" b="1" i="0" u="sng" strike="noStrike" kern="1200" spc="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0DF-4FFA-B59D-64A35C1EE55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70DF-4FFA-B59D-64A35C1EE55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4-70DF-4FFA-B59D-64A35C1EE55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3-70DF-4FFA-B59D-64A35C1EE555}"/>
              </c:ext>
            </c:extLst>
          </c:dPt>
          <c:dLbls>
            <c:dLbl>
              <c:idx val="0"/>
              <c:layout>
                <c:manualLayout>
                  <c:x val="1.5710995660711664E-2"/>
                  <c:y val="2.0470656980246592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0DF-4FFA-B59D-64A35C1EE555}"/>
                </c:ext>
              </c:extLst>
            </c:dLbl>
            <c:dLbl>
              <c:idx val="1"/>
              <c:layout>
                <c:manualLayout>
                  <c:x val="-1.4133749633521969E-2"/>
                  <c:y val="-4.2654339649216754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70DF-4FFA-B59D-64A35C1EE555}"/>
                </c:ext>
              </c:extLst>
            </c:dLbl>
            <c:dLbl>
              <c:idx val="2"/>
              <c:layout>
                <c:manualLayout>
                  <c:x val="-1.7242331771264916E-2"/>
                  <c:y val="2.266840549348308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4-70DF-4FFA-B59D-64A35C1EE555}"/>
                </c:ext>
              </c:extLst>
            </c:dLbl>
            <c:dLbl>
              <c:idx val="3"/>
              <c:layout>
                <c:manualLayout>
                  <c:x val="7.8744085680913831E-2"/>
                  <c:y val="2.3439901507367436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0DF-4FFA-B59D-64A35C1EE55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Heat</c:v>
                </c:pt>
                <c:pt idx="1">
                  <c:v>Transport</c:v>
                </c:pt>
                <c:pt idx="2">
                  <c:v>Light and Appliances</c:v>
                </c:pt>
                <c:pt idx="3">
                  <c:v>Other</c:v>
                </c:pt>
              </c:strCache>
            </c:strRef>
          </c:cat>
          <c:val>
            <c:numRef>
              <c:f>Sheet1!$B$2:$B$5</c:f>
              <c:numCache>
                <c:formatCode>0%</c:formatCode>
                <c:ptCount val="4"/>
                <c:pt idx="0" formatCode="0.00%">
                  <c:v>0.45100000000000001</c:v>
                </c:pt>
                <c:pt idx="1">
                  <c:v>0.41</c:v>
                </c:pt>
                <c:pt idx="2" formatCode="0.00%">
                  <c:v>7.6999999999999999E-2</c:v>
                </c:pt>
                <c:pt idx="3" formatCode="0.00%">
                  <c:v>6.2E-2</c:v>
                </c:pt>
              </c:numCache>
            </c:numRef>
          </c:val>
          <c:extLst>
            <c:ext xmlns:c16="http://schemas.microsoft.com/office/drawing/2014/chart" uri="{C3380CC4-5D6E-409C-BE32-E72D297353CC}">
              <c16:uniqueId val="{00000000-70DF-4FFA-B59D-64A35C1EE555}"/>
            </c:ext>
          </c:extLst>
        </c:ser>
        <c:dLbls>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accent5"/>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C1C584-AC11-49D8-8A89-696EF2EC4747}"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en-GB"/>
        </a:p>
      </dgm:t>
    </dgm:pt>
    <dgm:pt modelId="{5502179D-190E-430C-8BAB-603989F84CA6}">
      <dgm:prSet phldrT="[Text]"/>
      <dgm:spPr/>
      <dgm:t>
        <a:bodyPr/>
        <a:lstStyle/>
        <a:p>
          <a:r>
            <a:rPr lang="en-GB">
              <a:latin typeface="Open sans" panose="020B0606030504020204" pitchFamily="34" charset="0"/>
              <a:ea typeface="Open sans" panose="020B0606030504020204" pitchFamily="34" charset="0"/>
              <a:cs typeface="Open sans" panose="020B0606030504020204" pitchFamily="34" charset="0"/>
            </a:rPr>
            <a:t>Boiler or heat source</a:t>
          </a:r>
        </a:p>
      </dgm:t>
    </dgm:pt>
    <dgm:pt modelId="{02507FB9-E88A-4C5F-A99F-29D7B7335BC9}" type="parTrans" cxnId="{E67E11F6-71A0-40BB-B560-7D44A9D8B335}">
      <dgm:prSet/>
      <dgm:spPr/>
      <dgm:t>
        <a:bodyPr/>
        <a:lstStyle/>
        <a:p>
          <a:endParaRPr lang="en-GB">
            <a:latin typeface="Open sans" panose="020B0606030504020204" pitchFamily="34" charset="0"/>
            <a:ea typeface="Open sans" panose="020B0606030504020204" pitchFamily="34" charset="0"/>
            <a:cs typeface="Open sans" panose="020B0606030504020204" pitchFamily="34" charset="0"/>
          </a:endParaRPr>
        </a:p>
      </dgm:t>
    </dgm:pt>
    <dgm:pt modelId="{DC74F261-A63A-4AEF-B1AC-163A31EB1C05}" type="sibTrans" cxnId="{E67E11F6-71A0-40BB-B560-7D44A9D8B335}">
      <dgm:prSet/>
      <dgm:spPr/>
      <dgm:t>
        <a:bodyPr/>
        <a:lstStyle/>
        <a:p>
          <a:endParaRPr lang="en-GB">
            <a:latin typeface="Open sans" panose="020B0606030504020204" pitchFamily="34" charset="0"/>
            <a:ea typeface="Open sans" panose="020B0606030504020204" pitchFamily="34" charset="0"/>
            <a:cs typeface="Open sans" panose="020B0606030504020204" pitchFamily="34" charset="0"/>
          </a:endParaRPr>
        </a:p>
      </dgm:t>
    </dgm:pt>
    <dgm:pt modelId="{409BE72F-1DA8-4754-A344-78CF375EEF84}">
      <dgm:prSet phldrT="[Text]"/>
      <dgm:spPr/>
      <dgm:t>
        <a:bodyPr/>
        <a:lstStyle/>
        <a:p>
          <a:r>
            <a:rPr lang="en-GB">
              <a:latin typeface="Open sans" panose="020B0606030504020204" pitchFamily="34" charset="0"/>
              <a:ea typeface="Open sans" panose="020B0606030504020204" pitchFamily="34" charset="0"/>
              <a:cs typeface="Open sans" panose="020B0606030504020204" pitchFamily="34" charset="0"/>
            </a:rPr>
            <a:t>Pipes carry hot water</a:t>
          </a:r>
        </a:p>
      </dgm:t>
    </dgm:pt>
    <dgm:pt modelId="{94DD0D3A-8529-4D53-A7C6-4710173CB4F1}" type="parTrans" cxnId="{4EB1B63C-3EE3-4123-BAB6-77FE42D7F809}">
      <dgm:prSet/>
      <dgm:spPr/>
      <dgm:t>
        <a:bodyPr/>
        <a:lstStyle/>
        <a:p>
          <a:endParaRPr lang="en-GB">
            <a:latin typeface="Open sans" panose="020B0606030504020204" pitchFamily="34" charset="0"/>
            <a:ea typeface="Open sans" panose="020B0606030504020204" pitchFamily="34" charset="0"/>
            <a:cs typeface="Open sans" panose="020B0606030504020204" pitchFamily="34" charset="0"/>
          </a:endParaRPr>
        </a:p>
      </dgm:t>
    </dgm:pt>
    <dgm:pt modelId="{0810199C-BFC2-4439-AB77-BBEAC7B549E2}" type="sibTrans" cxnId="{4EB1B63C-3EE3-4123-BAB6-77FE42D7F809}">
      <dgm:prSet/>
      <dgm:spPr/>
      <dgm:t>
        <a:bodyPr/>
        <a:lstStyle/>
        <a:p>
          <a:endParaRPr lang="en-GB">
            <a:latin typeface="Open sans" panose="020B0606030504020204" pitchFamily="34" charset="0"/>
            <a:ea typeface="Open sans" panose="020B0606030504020204" pitchFamily="34" charset="0"/>
            <a:cs typeface="Open sans" panose="020B0606030504020204" pitchFamily="34" charset="0"/>
          </a:endParaRPr>
        </a:p>
      </dgm:t>
    </dgm:pt>
    <dgm:pt modelId="{03F7FF86-3178-4A34-816B-9E26A18970A8}">
      <dgm:prSet phldrT="[Text]" phldr="0"/>
      <dgm:spPr/>
      <dgm:t>
        <a:bodyPr/>
        <a:lstStyle/>
        <a:p>
          <a:r>
            <a:rPr lang="en-GB">
              <a:latin typeface="Open sans" panose="020B0606030504020204" pitchFamily="34" charset="0"/>
              <a:ea typeface="Open sans" panose="020B0606030504020204" pitchFamily="34" charset="0"/>
              <a:cs typeface="Open sans" panose="020B0606030504020204" pitchFamily="34" charset="0"/>
            </a:rPr>
            <a:t>Radiators release heat</a:t>
          </a:r>
        </a:p>
      </dgm:t>
    </dgm:pt>
    <dgm:pt modelId="{69C39C12-5336-44C0-A127-D2BA9F5E95D0}" type="parTrans" cxnId="{3BF57411-BDF1-4153-B0F4-037AEFAED5FE}">
      <dgm:prSet/>
      <dgm:spPr/>
      <dgm:t>
        <a:bodyPr/>
        <a:lstStyle/>
        <a:p>
          <a:endParaRPr lang="en-GB">
            <a:latin typeface="Open sans" panose="020B0606030504020204" pitchFamily="34" charset="0"/>
            <a:ea typeface="Open sans" panose="020B0606030504020204" pitchFamily="34" charset="0"/>
            <a:cs typeface="Open sans" panose="020B0606030504020204" pitchFamily="34" charset="0"/>
          </a:endParaRPr>
        </a:p>
      </dgm:t>
    </dgm:pt>
    <dgm:pt modelId="{28D5AFE3-3260-4A27-987C-A9998593C299}" type="sibTrans" cxnId="{3BF57411-BDF1-4153-B0F4-037AEFAED5FE}">
      <dgm:prSet/>
      <dgm:spPr/>
      <dgm:t>
        <a:bodyPr/>
        <a:lstStyle/>
        <a:p>
          <a:endParaRPr lang="en-GB">
            <a:latin typeface="Open sans" panose="020B0606030504020204" pitchFamily="34" charset="0"/>
            <a:ea typeface="Open sans" panose="020B0606030504020204" pitchFamily="34" charset="0"/>
            <a:cs typeface="Open sans" panose="020B0606030504020204" pitchFamily="34" charset="0"/>
          </a:endParaRPr>
        </a:p>
      </dgm:t>
    </dgm:pt>
    <dgm:pt modelId="{70CA0F12-6493-4A74-9090-0A8B9D75D9D5}">
      <dgm:prSet/>
      <dgm:spPr/>
      <dgm:t>
        <a:bodyPr/>
        <a:lstStyle/>
        <a:p>
          <a:r>
            <a:rPr lang="en-GB">
              <a:latin typeface="Open sans" panose="020B0606030504020204" pitchFamily="34" charset="0"/>
              <a:ea typeface="Open sans" panose="020B0606030504020204" pitchFamily="34" charset="0"/>
              <a:cs typeface="Open sans" panose="020B0606030504020204" pitchFamily="34" charset="0"/>
            </a:rPr>
            <a:t>Thermostats and timers</a:t>
          </a:r>
        </a:p>
      </dgm:t>
    </dgm:pt>
    <dgm:pt modelId="{8A4FEAE8-C938-4A7F-992C-263FEA27479B}" type="parTrans" cxnId="{87E41877-46AA-4DF4-8F60-3FB70EF5DA02}">
      <dgm:prSet/>
      <dgm:spPr/>
      <dgm:t>
        <a:bodyPr/>
        <a:lstStyle/>
        <a:p>
          <a:endParaRPr lang="en-GB">
            <a:latin typeface="Open sans" panose="020B0606030504020204" pitchFamily="34" charset="0"/>
            <a:ea typeface="Open sans" panose="020B0606030504020204" pitchFamily="34" charset="0"/>
            <a:cs typeface="Open sans" panose="020B0606030504020204" pitchFamily="34" charset="0"/>
          </a:endParaRPr>
        </a:p>
      </dgm:t>
    </dgm:pt>
    <dgm:pt modelId="{A9DC4756-7849-46C8-9A3D-C3434A218218}" type="sibTrans" cxnId="{87E41877-46AA-4DF4-8F60-3FB70EF5DA02}">
      <dgm:prSet/>
      <dgm:spPr/>
      <dgm:t>
        <a:bodyPr/>
        <a:lstStyle/>
        <a:p>
          <a:endParaRPr lang="en-GB">
            <a:latin typeface="Open sans" panose="020B0606030504020204" pitchFamily="34" charset="0"/>
            <a:ea typeface="Open sans" panose="020B0606030504020204" pitchFamily="34" charset="0"/>
            <a:cs typeface="Open sans" panose="020B0606030504020204" pitchFamily="34" charset="0"/>
          </a:endParaRPr>
        </a:p>
      </dgm:t>
    </dgm:pt>
    <dgm:pt modelId="{F66059E5-3B82-44CB-88F4-D46F56A2A710}">
      <dgm:prSet/>
      <dgm:spPr/>
      <dgm:t>
        <a:bodyPr/>
        <a:lstStyle/>
        <a:p>
          <a:r>
            <a:rPr lang="en-GB">
              <a:latin typeface="Open sans" panose="020B0606030504020204" pitchFamily="34" charset="0"/>
              <a:ea typeface="Open sans" panose="020B0606030504020204" pitchFamily="34" charset="0"/>
              <a:cs typeface="Open sans" panose="020B0606030504020204" pitchFamily="34" charset="0"/>
            </a:rPr>
            <a:t>Warm Room</a:t>
          </a:r>
        </a:p>
      </dgm:t>
    </dgm:pt>
    <dgm:pt modelId="{B86478BC-03A0-44D3-938C-8D1F7A740BFE}" type="parTrans" cxnId="{B8B81B3B-6D2E-44C0-96C7-555233F12E96}">
      <dgm:prSet/>
      <dgm:spPr/>
      <dgm:t>
        <a:bodyPr/>
        <a:lstStyle/>
        <a:p>
          <a:endParaRPr lang="en-GB">
            <a:latin typeface="Open sans" panose="020B0606030504020204" pitchFamily="34" charset="0"/>
            <a:ea typeface="Open sans" panose="020B0606030504020204" pitchFamily="34" charset="0"/>
            <a:cs typeface="Open sans" panose="020B0606030504020204" pitchFamily="34" charset="0"/>
          </a:endParaRPr>
        </a:p>
      </dgm:t>
    </dgm:pt>
    <dgm:pt modelId="{9BEBE48F-9317-44E2-AA5B-0A90C72CC8ED}" type="sibTrans" cxnId="{B8B81B3B-6D2E-44C0-96C7-555233F12E96}">
      <dgm:prSet/>
      <dgm:spPr/>
      <dgm:t>
        <a:bodyPr/>
        <a:lstStyle/>
        <a:p>
          <a:endParaRPr lang="en-GB">
            <a:latin typeface="Open sans" panose="020B0606030504020204" pitchFamily="34" charset="0"/>
            <a:ea typeface="Open sans" panose="020B0606030504020204" pitchFamily="34" charset="0"/>
            <a:cs typeface="Open sans" panose="020B0606030504020204" pitchFamily="34" charset="0"/>
          </a:endParaRPr>
        </a:p>
      </dgm:t>
    </dgm:pt>
    <dgm:pt modelId="{293268F9-8061-42B3-8B2E-57D43F570F5D}">
      <dgm:prSet/>
      <dgm:spPr/>
      <dgm:t>
        <a:bodyPr/>
        <a:lstStyle/>
        <a:p>
          <a:r>
            <a:rPr lang="en-GB">
              <a:latin typeface="Open sans" panose="020B0606030504020204" pitchFamily="34" charset="0"/>
              <a:ea typeface="Open sans" panose="020B0606030504020204" pitchFamily="34" charset="0"/>
              <a:cs typeface="Open sans" panose="020B0606030504020204" pitchFamily="34" charset="0"/>
            </a:rPr>
            <a:t>Hot water is circulated through the school via an insulated pipe network.</a:t>
          </a:r>
        </a:p>
      </dgm:t>
    </dgm:pt>
    <dgm:pt modelId="{F0B71144-C1E2-42EB-8C18-B3431A168A0F}" type="parTrans" cxnId="{260BD8A0-4822-4DD4-A522-501459648683}">
      <dgm:prSet/>
      <dgm:spPr/>
      <dgm:t>
        <a:bodyPr/>
        <a:lstStyle/>
        <a:p>
          <a:endParaRPr lang="en-GB">
            <a:latin typeface="Open sans" panose="020B0606030504020204" pitchFamily="34" charset="0"/>
            <a:ea typeface="Open sans" panose="020B0606030504020204" pitchFamily="34" charset="0"/>
            <a:cs typeface="Open sans" panose="020B0606030504020204" pitchFamily="34" charset="0"/>
          </a:endParaRPr>
        </a:p>
      </dgm:t>
    </dgm:pt>
    <dgm:pt modelId="{37EE5100-70E1-448A-A383-BF57C568F630}" type="sibTrans" cxnId="{260BD8A0-4822-4DD4-A522-501459648683}">
      <dgm:prSet/>
      <dgm:spPr/>
      <dgm:t>
        <a:bodyPr/>
        <a:lstStyle/>
        <a:p>
          <a:endParaRPr lang="en-GB">
            <a:latin typeface="Open sans" panose="020B0606030504020204" pitchFamily="34" charset="0"/>
            <a:ea typeface="Open sans" panose="020B0606030504020204" pitchFamily="34" charset="0"/>
            <a:cs typeface="Open sans" panose="020B0606030504020204" pitchFamily="34" charset="0"/>
          </a:endParaRPr>
        </a:p>
      </dgm:t>
    </dgm:pt>
    <dgm:pt modelId="{45CB6195-E4F4-4D16-8F0D-37162C6A6338}">
      <dgm:prSet/>
      <dgm:spPr/>
      <dgm:t>
        <a:bodyPr/>
        <a:lstStyle/>
        <a:p>
          <a:r>
            <a:rPr lang="en-GB">
              <a:latin typeface="Open sans" panose="020B0606030504020204" pitchFamily="34" charset="0"/>
              <a:ea typeface="Open sans" panose="020B0606030504020204" pitchFamily="34" charset="0"/>
              <a:cs typeface="Open sans" panose="020B0606030504020204" pitchFamily="34" charset="0"/>
            </a:rPr>
            <a:t>Radiators transfer the heat from the water into each room.</a:t>
          </a:r>
        </a:p>
      </dgm:t>
    </dgm:pt>
    <dgm:pt modelId="{AB7972CE-158A-46DC-BD8C-C67D43410A12}" type="parTrans" cxnId="{9FC809C8-39EE-4B7B-9D44-8A52D1C65C13}">
      <dgm:prSet/>
      <dgm:spPr/>
      <dgm:t>
        <a:bodyPr/>
        <a:lstStyle/>
        <a:p>
          <a:endParaRPr lang="en-GB">
            <a:latin typeface="Open sans" panose="020B0606030504020204" pitchFamily="34" charset="0"/>
            <a:ea typeface="Open sans" panose="020B0606030504020204" pitchFamily="34" charset="0"/>
            <a:cs typeface="Open sans" panose="020B0606030504020204" pitchFamily="34" charset="0"/>
          </a:endParaRPr>
        </a:p>
      </dgm:t>
    </dgm:pt>
    <dgm:pt modelId="{0E629984-4536-47BB-B46E-608A1808EEB4}" type="sibTrans" cxnId="{9FC809C8-39EE-4B7B-9D44-8A52D1C65C13}">
      <dgm:prSet/>
      <dgm:spPr/>
      <dgm:t>
        <a:bodyPr/>
        <a:lstStyle/>
        <a:p>
          <a:endParaRPr lang="en-GB">
            <a:latin typeface="Open sans" panose="020B0606030504020204" pitchFamily="34" charset="0"/>
            <a:ea typeface="Open sans" panose="020B0606030504020204" pitchFamily="34" charset="0"/>
            <a:cs typeface="Open sans" panose="020B0606030504020204" pitchFamily="34" charset="0"/>
          </a:endParaRPr>
        </a:p>
      </dgm:t>
    </dgm:pt>
    <dgm:pt modelId="{EEE492C1-0BDE-4CA7-AD02-F28BA8B39BD4}">
      <dgm:prSet/>
      <dgm:spPr/>
      <dgm:t>
        <a:bodyPr/>
        <a:lstStyle/>
        <a:p>
          <a:r>
            <a:rPr lang="en-GB">
              <a:latin typeface="Open sans" panose="020B0606030504020204" pitchFamily="34" charset="0"/>
              <a:ea typeface="Open sans" panose="020B0606030504020204" pitchFamily="34" charset="0"/>
              <a:cs typeface="Open sans" panose="020B0606030504020204" pitchFamily="34" charset="0"/>
            </a:rPr>
            <a:t>Control systems regulate when the heating runs and how warm different areas get.</a:t>
          </a:r>
        </a:p>
      </dgm:t>
    </dgm:pt>
    <dgm:pt modelId="{248C2528-C9B6-4AC4-BDE1-F2C4F3827114}" type="parTrans" cxnId="{09C37404-825F-4F75-B81D-4A4633C32CC4}">
      <dgm:prSet/>
      <dgm:spPr/>
      <dgm:t>
        <a:bodyPr/>
        <a:lstStyle/>
        <a:p>
          <a:endParaRPr lang="en-GB">
            <a:latin typeface="Open sans" panose="020B0606030504020204" pitchFamily="34" charset="0"/>
            <a:ea typeface="Open sans" panose="020B0606030504020204" pitchFamily="34" charset="0"/>
            <a:cs typeface="Open sans" panose="020B0606030504020204" pitchFamily="34" charset="0"/>
          </a:endParaRPr>
        </a:p>
      </dgm:t>
    </dgm:pt>
    <dgm:pt modelId="{2E239E5C-ABF5-4CD7-9233-1379E834172B}" type="sibTrans" cxnId="{09C37404-825F-4F75-B81D-4A4633C32CC4}">
      <dgm:prSet/>
      <dgm:spPr/>
      <dgm:t>
        <a:bodyPr/>
        <a:lstStyle/>
        <a:p>
          <a:endParaRPr lang="en-GB">
            <a:latin typeface="Open sans" panose="020B0606030504020204" pitchFamily="34" charset="0"/>
            <a:ea typeface="Open sans" panose="020B0606030504020204" pitchFamily="34" charset="0"/>
            <a:cs typeface="Open sans" panose="020B0606030504020204" pitchFamily="34" charset="0"/>
          </a:endParaRPr>
        </a:p>
      </dgm:t>
    </dgm:pt>
    <dgm:pt modelId="{1E1B55E1-48B2-47FF-A742-0D8CA62DA2A4}">
      <dgm:prSet/>
      <dgm:spPr/>
      <dgm:t>
        <a:bodyPr/>
        <a:lstStyle/>
        <a:p>
          <a:r>
            <a:rPr lang="en-GB">
              <a:latin typeface="Open sans" panose="020B0606030504020204" pitchFamily="34" charset="0"/>
              <a:ea typeface="Open sans" panose="020B0606030504020204" pitchFamily="34" charset="0"/>
              <a:cs typeface="Open sans" panose="020B0606030504020204" pitchFamily="34" charset="0"/>
            </a:rPr>
            <a:t>The aim is a comfortable, stable temperature — not overheating.</a:t>
          </a:r>
        </a:p>
      </dgm:t>
    </dgm:pt>
    <dgm:pt modelId="{4BA0B6BD-E015-4C2B-A976-1BCD19D39EE6}" type="parTrans" cxnId="{D2F545E4-5B6C-4339-80E9-2B8E597B0DF3}">
      <dgm:prSet/>
      <dgm:spPr/>
      <dgm:t>
        <a:bodyPr/>
        <a:lstStyle/>
        <a:p>
          <a:endParaRPr lang="en-GB">
            <a:latin typeface="Open sans" panose="020B0606030504020204" pitchFamily="34" charset="0"/>
            <a:ea typeface="Open sans" panose="020B0606030504020204" pitchFamily="34" charset="0"/>
            <a:cs typeface="Open sans" panose="020B0606030504020204" pitchFamily="34" charset="0"/>
          </a:endParaRPr>
        </a:p>
      </dgm:t>
    </dgm:pt>
    <dgm:pt modelId="{322948A3-9829-41A8-BDF9-FA1EFA14A4D9}" type="sibTrans" cxnId="{D2F545E4-5B6C-4339-80E9-2B8E597B0DF3}">
      <dgm:prSet/>
      <dgm:spPr/>
      <dgm:t>
        <a:bodyPr/>
        <a:lstStyle/>
        <a:p>
          <a:endParaRPr lang="en-GB">
            <a:latin typeface="Open sans" panose="020B0606030504020204" pitchFamily="34" charset="0"/>
            <a:ea typeface="Open sans" panose="020B0606030504020204" pitchFamily="34" charset="0"/>
            <a:cs typeface="Open sans" panose="020B0606030504020204" pitchFamily="34" charset="0"/>
          </a:endParaRPr>
        </a:p>
      </dgm:t>
    </dgm:pt>
    <dgm:pt modelId="{4617EE90-7465-4CB7-A9AB-86B02001E849}">
      <dgm:prSet/>
      <dgm:spPr/>
      <dgm:t>
        <a:bodyPr/>
        <a:lstStyle/>
        <a:p>
          <a:r>
            <a:rPr lang="en-GB">
              <a:latin typeface="Open Sans" panose="020B0606030504020204" pitchFamily="34" charset="0"/>
              <a:ea typeface="Open Sans" panose="020B0606030504020204" pitchFamily="34" charset="0"/>
              <a:cs typeface="Open Sans" panose="020B0606030504020204" pitchFamily="34" charset="0"/>
            </a:rPr>
            <a:t>Generates the heat that supplies the entire building.</a:t>
          </a:r>
        </a:p>
      </dgm:t>
    </dgm:pt>
    <dgm:pt modelId="{5ADDE101-BA36-4ED1-B601-38D307F52A8D}" type="parTrans" cxnId="{F9D71D46-5A89-46C7-92D3-53C95A2585B7}">
      <dgm:prSet/>
      <dgm:spPr/>
      <dgm:t>
        <a:bodyPr/>
        <a:lstStyle/>
        <a:p>
          <a:endParaRPr lang="en-GB">
            <a:latin typeface="Open sans" panose="020B0606030504020204" pitchFamily="34" charset="0"/>
            <a:ea typeface="Open sans" panose="020B0606030504020204" pitchFamily="34" charset="0"/>
            <a:cs typeface="Open sans" panose="020B0606030504020204" pitchFamily="34" charset="0"/>
          </a:endParaRPr>
        </a:p>
      </dgm:t>
    </dgm:pt>
    <dgm:pt modelId="{B63FC5EB-E7A2-4B04-99C6-B4E5188C0E30}" type="sibTrans" cxnId="{F9D71D46-5A89-46C7-92D3-53C95A2585B7}">
      <dgm:prSet/>
      <dgm:spPr/>
      <dgm:t>
        <a:bodyPr/>
        <a:lstStyle/>
        <a:p>
          <a:endParaRPr lang="en-GB">
            <a:latin typeface="Open sans" panose="020B0606030504020204" pitchFamily="34" charset="0"/>
            <a:ea typeface="Open sans" panose="020B0606030504020204" pitchFamily="34" charset="0"/>
            <a:cs typeface="Open sans" panose="020B0606030504020204" pitchFamily="34" charset="0"/>
          </a:endParaRPr>
        </a:p>
      </dgm:t>
    </dgm:pt>
    <dgm:pt modelId="{B319ADA0-A027-4BC8-B267-673440ABDEFF}" type="pres">
      <dgm:prSet presAssocID="{ABC1C584-AC11-49D8-8A89-696EF2EC4747}" presName="Name0" presStyleCnt="0">
        <dgm:presLayoutVars>
          <dgm:dir/>
          <dgm:resizeHandles val="exact"/>
        </dgm:presLayoutVars>
      </dgm:prSet>
      <dgm:spPr/>
    </dgm:pt>
    <dgm:pt modelId="{D129A15A-5676-4297-BFC1-9696B7ECE685}" type="pres">
      <dgm:prSet presAssocID="{5502179D-190E-430C-8BAB-603989F84CA6}" presName="node" presStyleLbl="node1" presStyleIdx="0" presStyleCnt="5">
        <dgm:presLayoutVars>
          <dgm:bulletEnabled val="1"/>
        </dgm:presLayoutVars>
      </dgm:prSet>
      <dgm:spPr/>
    </dgm:pt>
    <dgm:pt modelId="{80C300DA-B0ED-4BB6-B441-24F18E0A6925}" type="pres">
      <dgm:prSet presAssocID="{DC74F261-A63A-4AEF-B1AC-163A31EB1C05}" presName="sibTrans" presStyleLbl="sibTrans2D1" presStyleIdx="0" presStyleCnt="4"/>
      <dgm:spPr/>
    </dgm:pt>
    <dgm:pt modelId="{B899E7DF-B9B3-4731-867C-573B8515575C}" type="pres">
      <dgm:prSet presAssocID="{DC74F261-A63A-4AEF-B1AC-163A31EB1C05}" presName="connectorText" presStyleLbl="sibTrans2D1" presStyleIdx="0" presStyleCnt="4"/>
      <dgm:spPr/>
    </dgm:pt>
    <dgm:pt modelId="{9F54BB93-4A04-4E08-B96C-29762D4A062C}" type="pres">
      <dgm:prSet presAssocID="{409BE72F-1DA8-4754-A344-78CF375EEF84}" presName="node" presStyleLbl="node1" presStyleIdx="1" presStyleCnt="5">
        <dgm:presLayoutVars>
          <dgm:bulletEnabled val="1"/>
        </dgm:presLayoutVars>
      </dgm:prSet>
      <dgm:spPr/>
    </dgm:pt>
    <dgm:pt modelId="{9DEC09C3-9E33-4C63-9EAC-3DC2FA21CA08}" type="pres">
      <dgm:prSet presAssocID="{0810199C-BFC2-4439-AB77-BBEAC7B549E2}" presName="sibTrans" presStyleLbl="sibTrans2D1" presStyleIdx="1" presStyleCnt="4"/>
      <dgm:spPr/>
    </dgm:pt>
    <dgm:pt modelId="{233875C0-D82D-420A-B1FB-115AF47003AC}" type="pres">
      <dgm:prSet presAssocID="{0810199C-BFC2-4439-AB77-BBEAC7B549E2}" presName="connectorText" presStyleLbl="sibTrans2D1" presStyleIdx="1" presStyleCnt="4"/>
      <dgm:spPr/>
    </dgm:pt>
    <dgm:pt modelId="{F687ADDE-3DA6-4D45-8675-BFE6E22530E2}" type="pres">
      <dgm:prSet presAssocID="{03F7FF86-3178-4A34-816B-9E26A18970A8}" presName="node" presStyleLbl="node1" presStyleIdx="2" presStyleCnt="5">
        <dgm:presLayoutVars>
          <dgm:bulletEnabled val="1"/>
        </dgm:presLayoutVars>
      </dgm:prSet>
      <dgm:spPr/>
    </dgm:pt>
    <dgm:pt modelId="{7B804264-285E-4733-9DED-7286ADC5E5E7}" type="pres">
      <dgm:prSet presAssocID="{28D5AFE3-3260-4A27-987C-A9998593C299}" presName="sibTrans" presStyleLbl="sibTrans2D1" presStyleIdx="2" presStyleCnt="4"/>
      <dgm:spPr/>
    </dgm:pt>
    <dgm:pt modelId="{72639412-6FCE-4E73-9969-4953032C4B89}" type="pres">
      <dgm:prSet presAssocID="{28D5AFE3-3260-4A27-987C-A9998593C299}" presName="connectorText" presStyleLbl="sibTrans2D1" presStyleIdx="2" presStyleCnt="4"/>
      <dgm:spPr/>
    </dgm:pt>
    <dgm:pt modelId="{307224F4-4AB6-4FF8-86AD-720CD31FF85D}" type="pres">
      <dgm:prSet presAssocID="{70CA0F12-6493-4A74-9090-0A8B9D75D9D5}" presName="node" presStyleLbl="node1" presStyleIdx="3" presStyleCnt="5">
        <dgm:presLayoutVars>
          <dgm:bulletEnabled val="1"/>
        </dgm:presLayoutVars>
      </dgm:prSet>
      <dgm:spPr/>
    </dgm:pt>
    <dgm:pt modelId="{8781C724-7C72-4C70-8CB0-C6A06939455C}" type="pres">
      <dgm:prSet presAssocID="{A9DC4756-7849-46C8-9A3D-C3434A218218}" presName="sibTrans" presStyleLbl="sibTrans2D1" presStyleIdx="3" presStyleCnt="4"/>
      <dgm:spPr/>
    </dgm:pt>
    <dgm:pt modelId="{95F0FF47-0B55-42FC-A7F5-22578AE984C7}" type="pres">
      <dgm:prSet presAssocID="{A9DC4756-7849-46C8-9A3D-C3434A218218}" presName="connectorText" presStyleLbl="sibTrans2D1" presStyleIdx="3" presStyleCnt="4"/>
      <dgm:spPr/>
    </dgm:pt>
    <dgm:pt modelId="{4641ECCE-FACB-4EA5-8B49-1106A99D1558}" type="pres">
      <dgm:prSet presAssocID="{F66059E5-3B82-44CB-88F4-D46F56A2A710}" presName="node" presStyleLbl="node1" presStyleIdx="4" presStyleCnt="5">
        <dgm:presLayoutVars>
          <dgm:bulletEnabled val="1"/>
        </dgm:presLayoutVars>
      </dgm:prSet>
      <dgm:spPr/>
    </dgm:pt>
  </dgm:ptLst>
  <dgm:cxnLst>
    <dgm:cxn modelId="{09C37404-825F-4F75-B81D-4A4633C32CC4}" srcId="{70CA0F12-6493-4A74-9090-0A8B9D75D9D5}" destId="{EEE492C1-0BDE-4CA7-AD02-F28BA8B39BD4}" srcOrd="0" destOrd="0" parTransId="{248C2528-C9B6-4AC4-BDE1-F2C4F3827114}" sibTransId="{2E239E5C-ABF5-4CD7-9233-1379E834172B}"/>
    <dgm:cxn modelId="{3BF57411-BDF1-4153-B0F4-037AEFAED5FE}" srcId="{ABC1C584-AC11-49D8-8A89-696EF2EC4747}" destId="{03F7FF86-3178-4A34-816B-9E26A18970A8}" srcOrd="2" destOrd="0" parTransId="{69C39C12-5336-44C0-A127-D2BA9F5E95D0}" sibTransId="{28D5AFE3-3260-4A27-987C-A9998593C299}"/>
    <dgm:cxn modelId="{DD376514-6F64-440E-A9AB-83F4D2C50EEC}" type="presOf" srcId="{293268F9-8061-42B3-8B2E-57D43F570F5D}" destId="{9F54BB93-4A04-4E08-B96C-29762D4A062C}" srcOrd="0" destOrd="1" presId="urn:microsoft.com/office/officeart/2005/8/layout/process1"/>
    <dgm:cxn modelId="{70ECB814-2A08-4AE5-9E9E-34A8AB4E5922}" type="presOf" srcId="{03F7FF86-3178-4A34-816B-9E26A18970A8}" destId="{F687ADDE-3DA6-4D45-8675-BFE6E22530E2}" srcOrd="0" destOrd="0" presId="urn:microsoft.com/office/officeart/2005/8/layout/process1"/>
    <dgm:cxn modelId="{586D0422-B766-4080-9A89-05AC467D8237}" type="presOf" srcId="{70CA0F12-6493-4A74-9090-0A8B9D75D9D5}" destId="{307224F4-4AB6-4FF8-86AD-720CD31FF85D}" srcOrd="0" destOrd="0" presId="urn:microsoft.com/office/officeart/2005/8/layout/process1"/>
    <dgm:cxn modelId="{022FBF25-3A9B-42C1-BAF0-7A455927E7C0}" type="presOf" srcId="{DC74F261-A63A-4AEF-B1AC-163A31EB1C05}" destId="{80C300DA-B0ED-4BB6-B441-24F18E0A6925}" srcOrd="0" destOrd="0" presId="urn:microsoft.com/office/officeart/2005/8/layout/process1"/>
    <dgm:cxn modelId="{B8B81B3B-6D2E-44C0-96C7-555233F12E96}" srcId="{ABC1C584-AC11-49D8-8A89-696EF2EC4747}" destId="{F66059E5-3B82-44CB-88F4-D46F56A2A710}" srcOrd="4" destOrd="0" parTransId="{B86478BC-03A0-44D3-938C-8D1F7A740BFE}" sibTransId="{9BEBE48F-9317-44E2-AA5B-0A90C72CC8ED}"/>
    <dgm:cxn modelId="{4EB1B63C-3EE3-4123-BAB6-77FE42D7F809}" srcId="{ABC1C584-AC11-49D8-8A89-696EF2EC4747}" destId="{409BE72F-1DA8-4754-A344-78CF375EEF84}" srcOrd="1" destOrd="0" parTransId="{94DD0D3A-8529-4D53-A7C6-4710173CB4F1}" sibTransId="{0810199C-BFC2-4439-AB77-BBEAC7B549E2}"/>
    <dgm:cxn modelId="{90837760-44E3-4EB5-A699-5AAB2E950A9C}" type="presOf" srcId="{1E1B55E1-48B2-47FF-A742-0D8CA62DA2A4}" destId="{4641ECCE-FACB-4EA5-8B49-1106A99D1558}" srcOrd="0" destOrd="1" presId="urn:microsoft.com/office/officeart/2005/8/layout/process1"/>
    <dgm:cxn modelId="{1FD18F64-D2A7-4F7C-A1FE-B42CD138A236}" type="presOf" srcId="{DC74F261-A63A-4AEF-B1AC-163A31EB1C05}" destId="{B899E7DF-B9B3-4731-867C-573B8515575C}" srcOrd="1" destOrd="0" presId="urn:microsoft.com/office/officeart/2005/8/layout/process1"/>
    <dgm:cxn modelId="{F9D71D46-5A89-46C7-92D3-53C95A2585B7}" srcId="{5502179D-190E-430C-8BAB-603989F84CA6}" destId="{4617EE90-7465-4CB7-A9AB-86B02001E849}" srcOrd="0" destOrd="0" parTransId="{5ADDE101-BA36-4ED1-B601-38D307F52A8D}" sibTransId="{B63FC5EB-E7A2-4B04-99C6-B4E5188C0E30}"/>
    <dgm:cxn modelId="{B2A4804B-1707-4D49-95D8-9B4D3587F035}" type="presOf" srcId="{5502179D-190E-430C-8BAB-603989F84CA6}" destId="{D129A15A-5676-4297-BFC1-9696B7ECE685}" srcOrd="0" destOrd="0" presId="urn:microsoft.com/office/officeart/2005/8/layout/process1"/>
    <dgm:cxn modelId="{87E41877-46AA-4DF4-8F60-3FB70EF5DA02}" srcId="{ABC1C584-AC11-49D8-8A89-696EF2EC4747}" destId="{70CA0F12-6493-4A74-9090-0A8B9D75D9D5}" srcOrd="3" destOrd="0" parTransId="{8A4FEAE8-C938-4A7F-992C-263FEA27479B}" sibTransId="{A9DC4756-7849-46C8-9A3D-C3434A218218}"/>
    <dgm:cxn modelId="{46DB7B7E-F59D-4CC0-BA9D-D398A238DC35}" type="presOf" srcId="{A9DC4756-7849-46C8-9A3D-C3434A218218}" destId="{95F0FF47-0B55-42FC-A7F5-22578AE984C7}" srcOrd="1" destOrd="0" presId="urn:microsoft.com/office/officeart/2005/8/layout/process1"/>
    <dgm:cxn modelId="{36824192-5F38-4CD8-AC7F-C91C6A450A1E}" type="presOf" srcId="{0810199C-BFC2-4439-AB77-BBEAC7B549E2}" destId="{9DEC09C3-9E33-4C63-9EAC-3DC2FA21CA08}" srcOrd="0" destOrd="0" presId="urn:microsoft.com/office/officeart/2005/8/layout/process1"/>
    <dgm:cxn modelId="{D2669392-8874-4A78-B62E-F46A5853414C}" type="presOf" srcId="{0810199C-BFC2-4439-AB77-BBEAC7B549E2}" destId="{233875C0-D82D-420A-B1FB-115AF47003AC}" srcOrd="1" destOrd="0" presId="urn:microsoft.com/office/officeart/2005/8/layout/process1"/>
    <dgm:cxn modelId="{393D2C97-9BB9-48B4-87B9-34116D9284F6}" type="presOf" srcId="{A9DC4756-7849-46C8-9A3D-C3434A218218}" destId="{8781C724-7C72-4C70-8CB0-C6A06939455C}" srcOrd="0" destOrd="0" presId="urn:microsoft.com/office/officeart/2005/8/layout/process1"/>
    <dgm:cxn modelId="{AEAE649D-D6AE-4784-B0D6-6334CEFB32DD}" type="presOf" srcId="{409BE72F-1DA8-4754-A344-78CF375EEF84}" destId="{9F54BB93-4A04-4E08-B96C-29762D4A062C}" srcOrd="0" destOrd="0" presId="urn:microsoft.com/office/officeart/2005/8/layout/process1"/>
    <dgm:cxn modelId="{0F67699E-7D3D-482D-82D7-A635BBCA246E}" type="presOf" srcId="{ABC1C584-AC11-49D8-8A89-696EF2EC4747}" destId="{B319ADA0-A027-4BC8-B267-673440ABDEFF}" srcOrd="0" destOrd="0" presId="urn:microsoft.com/office/officeart/2005/8/layout/process1"/>
    <dgm:cxn modelId="{260BD8A0-4822-4DD4-A522-501459648683}" srcId="{409BE72F-1DA8-4754-A344-78CF375EEF84}" destId="{293268F9-8061-42B3-8B2E-57D43F570F5D}" srcOrd="0" destOrd="0" parTransId="{F0B71144-C1E2-42EB-8C18-B3431A168A0F}" sibTransId="{37EE5100-70E1-448A-A383-BF57C568F630}"/>
    <dgm:cxn modelId="{7D2EFDAC-F059-47FA-9CED-2739E731B7FD}" type="presOf" srcId="{EEE492C1-0BDE-4CA7-AD02-F28BA8B39BD4}" destId="{307224F4-4AB6-4FF8-86AD-720CD31FF85D}" srcOrd="0" destOrd="1" presId="urn:microsoft.com/office/officeart/2005/8/layout/process1"/>
    <dgm:cxn modelId="{9FC809C8-39EE-4B7B-9D44-8A52D1C65C13}" srcId="{03F7FF86-3178-4A34-816B-9E26A18970A8}" destId="{45CB6195-E4F4-4D16-8F0D-37162C6A6338}" srcOrd="0" destOrd="0" parTransId="{AB7972CE-158A-46DC-BD8C-C67D43410A12}" sibTransId="{0E629984-4536-47BB-B46E-608A1808EEB4}"/>
    <dgm:cxn modelId="{6FEAE4D6-D2C4-4CC7-AF6B-74DCE2A537F0}" type="presOf" srcId="{F66059E5-3B82-44CB-88F4-D46F56A2A710}" destId="{4641ECCE-FACB-4EA5-8B49-1106A99D1558}" srcOrd="0" destOrd="0" presId="urn:microsoft.com/office/officeart/2005/8/layout/process1"/>
    <dgm:cxn modelId="{9BD889E0-90E0-4F69-BBC1-3EF57DD208B5}" type="presOf" srcId="{28D5AFE3-3260-4A27-987C-A9998593C299}" destId="{7B804264-285E-4733-9DED-7286ADC5E5E7}" srcOrd="0" destOrd="0" presId="urn:microsoft.com/office/officeart/2005/8/layout/process1"/>
    <dgm:cxn modelId="{8816DDE0-65D7-40B0-B5C4-E450464FC568}" type="presOf" srcId="{45CB6195-E4F4-4D16-8F0D-37162C6A6338}" destId="{F687ADDE-3DA6-4D45-8675-BFE6E22530E2}" srcOrd="0" destOrd="1" presId="urn:microsoft.com/office/officeart/2005/8/layout/process1"/>
    <dgm:cxn modelId="{D2F545E4-5B6C-4339-80E9-2B8E597B0DF3}" srcId="{F66059E5-3B82-44CB-88F4-D46F56A2A710}" destId="{1E1B55E1-48B2-47FF-A742-0D8CA62DA2A4}" srcOrd="0" destOrd="0" parTransId="{4BA0B6BD-E015-4C2B-A976-1BCD19D39EE6}" sibTransId="{322948A3-9829-41A8-BDF9-FA1EFA14A4D9}"/>
    <dgm:cxn modelId="{F26945F3-04E3-4A25-9214-A9767028B129}" type="presOf" srcId="{4617EE90-7465-4CB7-A9AB-86B02001E849}" destId="{D129A15A-5676-4297-BFC1-9696B7ECE685}" srcOrd="0" destOrd="1" presId="urn:microsoft.com/office/officeart/2005/8/layout/process1"/>
    <dgm:cxn modelId="{E67E11F6-71A0-40BB-B560-7D44A9D8B335}" srcId="{ABC1C584-AC11-49D8-8A89-696EF2EC4747}" destId="{5502179D-190E-430C-8BAB-603989F84CA6}" srcOrd="0" destOrd="0" parTransId="{02507FB9-E88A-4C5F-A99F-29D7B7335BC9}" sibTransId="{DC74F261-A63A-4AEF-B1AC-163A31EB1C05}"/>
    <dgm:cxn modelId="{0C08D5FD-1788-42C8-9BBA-C43077625E66}" type="presOf" srcId="{28D5AFE3-3260-4A27-987C-A9998593C299}" destId="{72639412-6FCE-4E73-9969-4953032C4B89}" srcOrd="1" destOrd="0" presId="urn:microsoft.com/office/officeart/2005/8/layout/process1"/>
    <dgm:cxn modelId="{3DFCB3ED-71B7-4138-9A20-6FDFE081D088}" type="presParOf" srcId="{B319ADA0-A027-4BC8-B267-673440ABDEFF}" destId="{D129A15A-5676-4297-BFC1-9696B7ECE685}" srcOrd="0" destOrd="0" presId="urn:microsoft.com/office/officeart/2005/8/layout/process1"/>
    <dgm:cxn modelId="{7AFF3039-8171-4A38-9C0B-73632EB61A19}" type="presParOf" srcId="{B319ADA0-A027-4BC8-B267-673440ABDEFF}" destId="{80C300DA-B0ED-4BB6-B441-24F18E0A6925}" srcOrd="1" destOrd="0" presId="urn:microsoft.com/office/officeart/2005/8/layout/process1"/>
    <dgm:cxn modelId="{26C4197E-C6E7-42DB-B3BC-0CFC4617E408}" type="presParOf" srcId="{80C300DA-B0ED-4BB6-B441-24F18E0A6925}" destId="{B899E7DF-B9B3-4731-867C-573B8515575C}" srcOrd="0" destOrd="0" presId="urn:microsoft.com/office/officeart/2005/8/layout/process1"/>
    <dgm:cxn modelId="{B876CD45-C16D-4096-A0EC-08DE9F3A44F4}" type="presParOf" srcId="{B319ADA0-A027-4BC8-B267-673440ABDEFF}" destId="{9F54BB93-4A04-4E08-B96C-29762D4A062C}" srcOrd="2" destOrd="0" presId="urn:microsoft.com/office/officeart/2005/8/layout/process1"/>
    <dgm:cxn modelId="{85E7E2B7-EB4E-4865-9AD9-783BC4B74A4C}" type="presParOf" srcId="{B319ADA0-A027-4BC8-B267-673440ABDEFF}" destId="{9DEC09C3-9E33-4C63-9EAC-3DC2FA21CA08}" srcOrd="3" destOrd="0" presId="urn:microsoft.com/office/officeart/2005/8/layout/process1"/>
    <dgm:cxn modelId="{6CA1D8B8-6F94-4A5C-AA45-4F0EDE6E85EF}" type="presParOf" srcId="{9DEC09C3-9E33-4C63-9EAC-3DC2FA21CA08}" destId="{233875C0-D82D-420A-B1FB-115AF47003AC}" srcOrd="0" destOrd="0" presId="urn:microsoft.com/office/officeart/2005/8/layout/process1"/>
    <dgm:cxn modelId="{5945D4E6-9E27-474B-A8EC-FC369782E320}" type="presParOf" srcId="{B319ADA0-A027-4BC8-B267-673440ABDEFF}" destId="{F687ADDE-3DA6-4D45-8675-BFE6E22530E2}" srcOrd="4" destOrd="0" presId="urn:microsoft.com/office/officeart/2005/8/layout/process1"/>
    <dgm:cxn modelId="{EA13218E-1D4E-415C-8C09-DBE029165F9C}" type="presParOf" srcId="{B319ADA0-A027-4BC8-B267-673440ABDEFF}" destId="{7B804264-285E-4733-9DED-7286ADC5E5E7}" srcOrd="5" destOrd="0" presId="urn:microsoft.com/office/officeart/2005/8/layout/process1"/>
    <dgm:cxn modelId="{410BCE7F-81DD-4CB9-9798-BAC65DFA6747}" type="presParOf" srcId="{7B804264-285E-4733-9DED-7286ADC5E5E7}" destId="{72639412-6FCE-4E73-9969-4953032C4B89}" srcOrd="0" destOrd="0" presId="urn:microsoft.com/office/officeart/2005/8/layout/process1"/>
    <dgm:cxn modelId="{37F44C69-2796-48D0-8770-5E31E21E9CDA}" type="presParOf" srcId="{B319ADA0-A027-4BC8-B267-673440ABDEFF}" destId="{307224F4-4AB6-4FF8-86AD-720CD31FF85D}" srcOrd="6" destOrd="0" presId="urn:microsoft.com/office/officeart/2005/8/layout/process1"/>
    <dgm:cxn modelId="{663D34D5-25A8-4C9E-91C2-221A69AB2092}" type="presParOf" srcId="{B319ADA0-A027-4BC8-B267-673440ABDEFF}" destId="{8781C724-7C72-4C70-8CB0-C6A06939455C}" srcOrd="7" destOrd="0" presId="urn:microsoft.com/office/officeart/2005/8/layout/process1"/>
    <dgm:cxn modelId="{83F4E5F3-5FAD-4CC7-B193-96977143EEEB}" type="presParOf" srcId="{8781C724-7C72-4C70-8CB0-C6A06939455C}" destId="{95F0FF47-0B55-42FC-A7F5-22578AE984C7}" srcOrd="0" destOrd="0" presId="urn:microsoft.com/office/officeart/2005/8/layout/process1"/>
    <dgm:cxn modelId="{8E52A9BE-A291-49B2-9BFB-BECB06F6CE48}" type="presParOf" srcId="{B319ADA0-A027-4BC8-B267-673440ABDEFF}" destId="{4641ECCE-FACB-4EA5-8B49-1106A99D1558}"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29A15A-5676-4297-BFC1-9696B7ECE685}">
      <dsp:nvSpPr>
        <dsp:cNvPr id="0" name=""/>
        <dsp:cNvSpPr/>
      </dsp:nvSpPr>
      <dsp:spPr>
        <a:xfrm>
          <a:off x="4002" y="183188"/>
          <a:ext cx="1240889" cy="159958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GB" sz="1300" kern="1200">
              <a:latin typeface="Open sans" panose="020B0606030504020204" pitchFamily="34" charset="0"/>
              <a:ea typeface="Open sans" panose="020B0606030504020204" pitchFamily="34" charset="0"/>
              <a:cs typeface="Open sans" panose="020B0606030504020204" pitchFamily="34" charset="0"/>
            </a:rPr>
            <a:t>Boiler or heat source</a:t>
          </a:r>
        </a:p>
        <a:p>
          <a:pPr marL="57150" lvl="1" indent="-57150" algn="l" defTabSz="444500">
            <a:lnSpc>
              <a:spcPct val="90000"/>
            </a:lnSpc>
            <a:spcBef>
              <a:spcPct val="0"/>
            </a:spcBef>
            <a:spcAft>
              <a:spcPct val="15000"/>
            </a:spcAft>
            <a:buChar char="•"/>
          </a:pPr>
          <a:r>
            <a:rPr lang="en-GB" sz="1000" kern="1200">
              <a:latin typeface="Open Sans" panose="020B0606030504020204" pitchFamily="34" charset="0"/>
              <a:ea typeface="Open Sans" panose="020B0606030504020204" pitchFamily="34" charset="0"/>
              <a:cs typeface="Open Sans" panose="020B0606030504020204" pitchFamily="34" charset="0"/>
            </a:rPr>
            <a:t>Generates the heat that supplies the entire building.</a:t>
          </a:r>
        </a:p>
      </dsp:txBody>
      <dsp:txXfrm>
        <a:off x="40346" y="219532"/>
        <a:ext cx="1168201" cy="1526895"/>
      </dsp:txXfrm>
    </dsp:sp>
    <dsp:sp modelId="{80C300DA-B0ED-4BB6-B441-24F18E0A6925}">
      <dsp:nvSpPr>
        <dsp:cNvPr id="0" name=""/>
        <dsp:cNvSpPr/>
      </dsp:nvSpPr>
      <dsp:spPr>
        <a:xfrm>
          <a:off x="1368981" y="829109"/>
          <a:ext cx="263068" cy="30774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latin typeface="Open sans" panose="020B0606030504020204" pitchFamily="34" charset="0"/>
            <a:ea typeface="Open sans" panose="020B0606030504020204" pitchFamily="34" charset="0"/>
            <a:cs typeface="Open sans" panose="020B0606030504020204" pitchFamily="34" charset="0"/>
          </a:endParaRPr>
        </a:p>
      </dsp:txBody>
      <dsp:txXfrm>
        <a:off x="1368981" y="890657"/>
        <a:ext cx="184148" cy="184644"/>
      </dsp:txXfrm>
    </dsp:sp>
    <dsp:sp modelId="{9F54BB93-4A04-4E08-B96C-29762D4A062C}">
      <dsp:nvSpPr>
        <dsp:cNvPr id="0" name=""/>
        <dsp:cNvSpPr/>
      </dsp:nvSpPr>
      <dsp:spPr>
        <a:xfrm>
          <a:off x="1741247" y="183188"/>
          <a:ext cx="1240889" cy="159958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GB" sz="1300" kern="1200">
              <a:latin typeface="Open sans" panose="020B0606030504020204" pitchFamily="34" charset="0"/>
              <a:ea typeface="Open sans" panose="020B0606030504020204" pitchFamily="34" charset="0"/>
              <a:cs typeface="Open sans" panose="020B0606030504020204" pitchFamily="34" charset="0"/>
            </a:rPr>
            <a:t>Pipes carry hot water</a:t>
          </a:r>
        </a:p>
        <a:p>
          <a:pPr marL="57150" lvl="1" indent="-57150" algn="l" defTabSz="444500">
            <a:lnSpc>
              <a:spcPct val="90000"/>
            </a:lnSpc>
            <a:spcBef>
              <a:spcPct val="0"/>
            </a:spcBef>
            <a:spcAft>
              <a:spcPct val="15000"/>
            </a:spcAft>
            <a:buChar char="•"/>
          </a:pPr>
          <a:r>
            <a:rPr lang="en-GB" sz="1000" kern="1200">
              <a:latin typeface="Open sans" panose="020B0606030504020204" pitchFamily="34" charset="0"/>
              <a:ea typeface="Open sans" panose="020B0606030504020204" pitchFamily="34" charset="0"/>
              <a:cs typeface="Open sans" panose="020B0606030504020204" pitchFamily="34" charset="0"/>
            </a:rPr>
            <a:t>Hot water is circulated through the school via an insulated pipe network.</a:t>
          </a:r>
        </a:p>
      </dsp:txBody>
      <dsp:txXfrm>
        <a:off x="1777591" y="219532"/>
        <a:ext cx="1168201" cy="1526895"/>
      </dsp:txXfrm>
    </dsp:sp>
    <dsp:sp modelId="{9DEC09C3-9E33-4C63-9EAC-3DC2FA21CA08}">
      <dsp:nvSpPr>
        <dsp:cNvPr id="0" name=""/>
        <dsp:cNvSpPr/>
      </dsp:nvSpPr>
      <dsp:spPr>
        <a:xfrm>
          <a:off x="3106226" y="829109"/>
          <a:ext cx="263068" cy="30774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latin typeface="Open sans" panose="020B0606030504020204" pitchFamily="34" charset="0"/>
            <a:ea typeface="Open sans" panose="020B0606030504020204" pitchFamily="34" charset="0"/>
            <a:cs typeface="Open sans" panose="020B0606030504020204" pitchFamily="34" charset="0"/>
          </a:endParaRPr>
        </a:p>
      </dsp:txBody>
      <dsp:txXfrm>
        <a:off x="3106226" y="890657"/>
        <a:ext cx="184148" cy="184644"/>
      </dsp:txXfrm>
    </dsp:sp>
    <dsp:sp modelId="{F687ADDE-3DA6-4D45-8675-BFE6E22530E2}">
      <dsp:nvSpPr>
        <dsp:cNvPr id="0" name=""/>
        <dsp:cNvSpPr/>
      </dsp:nvSpPr>
      <dsp:spPr>
        <a:xfrm>
          <a:off x="3478492" y="183188"/>
          <a:ext cx="1240889" cy="159958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GB" sz="1300" kern="1200">
              <a:latin typeface="Open sans" panose="020B0606030504020204" pitchFamily="34" charset="0"/>
              <a:ea typeface="Open sans" panose="020B0606030504020204" pitchFamily="34" charset="0"/>
              <a:cs typeface="Open sans" panose="020B0606030504020204" pitchFamily="34" charset="0"/>
            </a:rPr>
            <a:t>Radiators release heat</a:t>
          </a:r>
        </a:p>
        <a:p>
          <a:pPr marL="57150" lvl="1" indent="-57150" algn="l" defTabSz="444500">
            <a:lnSpc>
              <a:spcPct val="90000"/>
            </a:lnSpc>
            <a:spcBef>
              <a:spcPct val="0"/>
            </a:spcBef>
            <a:spcAft>
              <a:spcPct val="15000"/>
            </a:spcAft>
            <a:buChar char="•"/>
          </a:pPr>
          <a:r>
            <a:rPr lang="en-GB" sz="1000" kern="1200">
              <a:latin typeface="Open sans" panose="020B0606030504020204" pitchFamily="34" charset="0"/>
              <a:ea typeface="Open sans" panose="020B0606030504020204" pitchFamily="34" charset="0"/>
              <a:cs typeface="Open sans" panose="020B0606030504020204" pitchFamily="34" charset="0"/>
            </a:rPr>
            <a:t>Radiators transfer the heat from the water into each room.</a:t>
          </a:r>
        </a:p>
      </dsp:txBody>
      <dsp:txXfrm>
        <a:off x="3514836" y="219532"/>
        <a:ext cx="1168201" cy="1526895"/>
      </dsp:txXfrm>
    </dsp:sp>
    <dsp:sp modelId="{7B804264-285E-4733-9DED-7286ADC5E5E7}">
      <dsp:nvSpPr>
        <dsp:cNvPr id="0" name=""/>
        <dsp:cNvSpPr/>
      </dsp:nvSpPr>
      <dsp:spPr>
        <a:xfrm>
          <a:off x="4843471" y="829109"/>
          <a:ext cx="263068" cy="30774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latin typeface="Open sans" panose="020B0606030504020204" pitchFamily="34" charset="0"/>
            <a:ea typeface="Open sans" panose="020B0606030504020204" pitchFamily="34" charset="0"/>
            <a:cs typeface="Open sans" panose="020B0606030504020204" pitchFamily="34" charset="0"/>
          </a:endParaRPr>
        </a:p>
      </dsp:txBody>
      <dsp:txXfrm>
        <a:off x="4843471" y="890657"/>
        <a:ext cx="184148" cy="184644"/>
      </dsp:txXfrm>
    </dsp:sp>
    <dsp:sp modelId="{307224F4-4AB6-4FF8-86AD-720CD31FF85D}">
      <dsp:nvSpPr>
        <dsp:cNvPr id="0" name=""/>
        <dsp:cNvSpPr/>
      </dsp:nvSpPr>
      <dsp:spPr>
        <a:xfrm>
          <a:off x="5215737" y="183188"/>
          <a:ext cx="1240889" cy="1599583"/>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GB" sz="1300" kern="1200">
              <a:latin typeface="Open sans" panose="020B0606030504020204" pitchFamily="34" charset="0"/>
              <a:ea typeface="Open sans" panose="020B0606030504020204" pitchFamily="34" charset="0"/>
              <a:cs typeface="Open sans" panose="020B0606030504020204" pitchFamily="34" charset="0"/>
            </a:rPr>
            <a:t>Thermostats and timers</a:t>
          </a:r>
        </a:p>
        <a:p>
          <a:pPr marL="57150" lvl="1" indent="-57150" algn="l" defTabSz="444500">
            <a:lnSpc>
              <a:spcPct val="90000"/>
            </a:lnSpc>
            <a:spcBef>
              <a:spcPct val="0"/>
            </a:spcBef>
            <a:spcAft>
              <a:spcPct val="15000"/>
            </a:spcAft>
            <a:buChar char="•"/>
          </a:pPr>
          <a:r>
            <a:rPr lang="en-GB" sz="1000" kern="1200">
              <a:latin typeface="Open sans" panose="020B0606030504020204" pitchFamily="34" charset="0"/>
              <a:ea typeface="Open sans" panose="020B0606030504020204" pitchFamily="34" charset="0"/>
              <a:cs typeface="Open sans" panose="020B0606030504020204" pitchFamily="34" charset="0"/>
            </a:rPr>
            <a:t>Control systems regulate when the heating runs and how warm different areas get.</a:t>
          </a:r>
        </a:p>
      </dsp:txBody>
      <dsp:txXfrm>
        <a:off x="5252081" y="219532"/>
        <a:ext cx="1168201" cy="1526895"/>
      </dsp:txXfrm>
    </dsp:sp>
    <dsp:sp modelId="{8781C724-7C72-4C70-8CB0-C6A06939455C}">
      <dsp:nvSpPr>
        <dsp:cNvPr id="0" name=""/>
        <dsp:cNvSpPr/>
      </dsp:nvSpPr>
      <dsp:spPr>
        <a:xfrm>
          <a:off x="6580716" y="829109"/>
          <a:ext cx="263068" cy="30774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latin typeface="Open sans" panose="020B0606030504020204" pitchFamily="34" charset="0"/>
            <a:ea typeface="Open sans" panose="020B0606030504020204" pitchFamily="34" charset="0"/>
            <a:cs typeface="Open sans" panose="020B0606030504020204" pitchFamily="34" charset="0"/>
          </a:endParaRPr>
        </a:p>
      </dsp:txBody>
      <dsp:txXfrm>
        <a:off x="6580716" y="890657"/>
        <a:ext cx="184148" cy="184644"/>
      </dsp:txXfrm>
    </dsp:sp>
    <dsp:sp modelId="{4641ECCE-FACB-4EA5-8B49-1106A99D1558}">
      <dsp:nvSpPr>
        <dsp:cNvPr id="0" name=""/>
        <dsp:cNvSpPr/>
      </dsp:nvSpPr>
      <dsp:spPr>
        <a:xfrm>
          <a:off x="6952982" y="183188"/>
          <a:ext cx="1240889" cy="1599583"/>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GB" sz="1300" kern="1200">
              <a:latin typeface="Open sans" panose="020B0606030504020204" pitchFamily="34" charset="0"/>
              <a:ea typeface="Open sans" panose="020B0606030504020204" pitchFamily="34" charset="0"/>
              <a:cs typeface="Open sans" panose="020B0606030504020204" pitchFamily="34" charset="0"/>
            </a:rPr>
            <a:t>Warm Room</a:t>
          </a:r>
        </a:p>
        <a:p>
          <a:pPr marL="57150" lvl="1" indent="-57150" algn="l" defTabSz="444500">
            <a:lnSpc>
              <a:spcPct val="90000"/>
            </a:lnSpc>
            <a:spcBef>
              <a:spcPct val="0"/>
            </a:spcBef>
            <a:spcAft>
              <a:spcPct val="15000"/>
            </a:spcAft>
            <a:buChar char="•"/>
          </a:pPr>
          <a:r>
            <a:rPr lang="en-GB" sz="1000" kern="1200">
              <a:latin typeface="Open sans" panose="020B0606030504020204" pitchFamily="34" charset="0"/>
              <a:ea typeface="Open sans" panose="020B0606030504020204" pitchFamily="34" charset="0"/>
              <a:cs typeface="Open sans" panose="020B0606030504020204" pitchFamily="34" charset="0"/>
            </a:rPr>
            <a:t>The aim is a comfortable, stable temperature — not overheating.</a:t>
          </a:r>
        </a:p>
      </dsp:txBody>
      <dsp:txXfrm>
        <a:off x="6989326" y="219532"/>
        <a:ext cx="1168201" cy="152689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F78C94E-88CF-424E-6279-F94D7C9772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3" name="Date Placeholder 2">
            <a:extLst>
              <a:ext uri="{FF2B5EF4-FFF2-40B4-BE49-F238E27FC236}">
                <a16:creationId xmlns:a16="http://schemas.microsoft.com/office/drawing/2014/main" id="{EF159FB3-0B40-9D81-D416-AAE34A92C08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DDC1CA-51C4-4BBF-ABBF-4B82BFDE833E}" type="datetimeFigureOut">
              <a:rPr lang="en-GB" smtClean="0">
                <a:latin typeface="Open sans" panose="020B0606030504020204" pitchFamily="34" charset="0"/>
                <a:ea typeface="Open sans" panose="020B0606030504020204" pitchFamily="34" charset="0"/>
                <a:cs typeface="Open sans" panose="020B0606030504020204" pitchFamily="34" charset="0"/>
              </a:rPr>
              <a:t>20/04/2026</a:t>
            </a:fld>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4" name="Footer Placeholder 3">
            <a:extLst>
              <a:ext uri="{FF2B5EF4-FFF2-40B4-BE49-F238E27FC236}">
                <a16:creationId xmlns:a16="http://schemas.microsoft.com/office/drawing/2014/main" id="{DEA6D0C7-9760-7626-8736-7736611466A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4">
            <a:extLst>
              <a:ext uri="{FF2B5EF4-FFF2-40B4-BE49-F238E27FC236}">
                <a16:creationId xmlns:a16="http://schemas.microsoft.com/office/drawing/2014/main" id="{A32D3C76-04CB-D0DD-904D-642337953D3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3D2C88-2DFB-4CF6-B412-73CE9C7F317B}" type="slidenum">
              <a:rPr lang="en-GB" smtClean="0">
                <a:latin typeface="Open sans" panose="020B0606030504020204" pitchFamily="34" charset="0"/>
                <a:ea typeface="Open sans" panose="020B0606030504020204" pitchFamily="34" charset="0"/>
                <a:cs typeface="Open sans" panose="020B0606030504020204" pitchFamily="34" charset="0"/>
              </a:rPr>
              <a:t>‹#›</a:t>
            </a:fld>
            <a:endParaRPr lang="en-GB">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631427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legislation.gov.uk/uksi/2012/1943/contents/made"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www.legislation.gov.uk/uksi/2014/3283/schedule/mad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8d86ff3bbe_0_1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8d86ff3bbe_0_15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0" i="0" dirty="0">
                <a:solidFill>
                  <a:srgbClr val="000000"/>
                </a:solidFill>
                <a:effectLst/>
              </a:rPr>
              <a:t>We have more than 100 years of combined experience in the implementation of robust carbon reduction strategies, heat decarbonisation plans, and net zero roadmaps, which identify realistic opportunities, drive ambitious carbon reduction programmes, and deliver real cost savings.  We work with organisations of all sizes, across both the private and public sector.</a:t>
            </a:r>
          </a:p>
          <a:p>
            <a:pPr marL="0" lvl="0" indent="0" algn="l" rtl="0">
              <a:spcBef>
                <a:spcPts val="0"/>
              </a:spcBef>
              <a:spcAft>
                <a:spcPts val="0"/>
              </a:spcAft>
              <a:buNone/>
            </a:pPr>
            <a:endParaRPr lang="en-GB" b="0" i="0" dirty="0">
              <a:solidFill>
                <a:srgbClr val="000000"/>
              </a:solidFill>
              <a:effectLst/>
            </a:endParaRPr>
          </a:p>
          <a:p>
            <a:pPr marL="0" lvl="0" indent="0" algn="l" rtl="0">
              <a:spcBef>
                <a:spcPts val="0"/>
              </a:spcBef>
              <a:spcAft>
                <a:spcPts val="0"/>
              </a:spcAft>
              <a:buNone/>
            </a:pPr>
            <a:r>
              <a:rPr lang="en-GB" b="0" i="0" dirty="0">
                <a:solidFill>
                  <a:srgbClr val="000000"/>
                </a:solidFill>
                <a:effectLst/>
              </a:rPr>
              <a:t>I’ve worked in energy and environmental consulting for more than 20 years and have long track record of helping organisations reduce their energy use and environmental impact.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16488157a4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16488157a4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Example of a school in which an out-of-hour survey had uncovered a number of electrical loads that were operating over night when not required, and the impact that resulted following a change.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Taking the early hours for example, an average load reduction of 11 kW was achieved for 8 hours – which equated to more than 32,000 kWh a year.  Based on a unit cost of 30 p/kWh this alone would save nearly £10,000 a year and reduce carbon emission by 6.2 tCO2e – the equivalent of almost 2.25 domestic properties.</a:t>
            </a:r>
          </a:p>
        </p:txBody>
      </p:sp>
    </p:spTree>
    <p:extLst>
      <p:ext uri="{BB962C8B-B14F-4D97-AF65-F5344CB8AC3E}">
        <p14:creationId xmlns:p14="http://schemas.microsoft.com/office/powerpoint/2010/main" val="3230516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a:extLst>
            <a:ext uri="{FF2B5EF4-FFF2-40B4-BE49-F238E27FC236}">
              <a16:creationId xmlns:a16="http://schemas.microsoft.com/office/drawing/2014/main" id="{C0BDFB4E-46F0-6D1F-D9F2-F8B00C4E2295}"/>
            </a:ext>
          </a:extLst>
        </p:cNvPr>
        <p:cNvGrpSpPr/>
        <p:nvPr/>
      </p:nvGrpSpPr>
      <p:grpSpPr>
        <a:xfrm>
          <a:off x="0" y="0"/>
          <a:ext cx="0" cy="0"/>
          <a:chOff x="0" y="0"/>
          <a:chExt cx="0" cy="0"/>
        </a:xfrm>
      </p:grpSpPr>
      <p:sp>
        <p:nvSpPr>
          <p:cNvPr id="1403" name="Google Shape;1403;g8d86ff3bbe_0_26088:notes">
            <a:extLst>
              <a:ext uri="{FF2B5EF4-FFF2-40B4-BE49-F238E27FC236}">
                <a16:creationId xmlns:a16="http://schemas.microsoft.com/office/drawing/2014/main" id="{FE39FD6E-4E67-820E-E761-B4C8F6BDF81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4" name="Google Shape;1404;g8d86ff3bbe_0_26088:notes">
            <a:extLst>
              <a:ext uri="{FF2B5EF4-FFF2-40B4-BE49-F238E27FC236}">
                <a16:creationId xmlns:a16="http://schemas.microsoft.com/office/drawing/2014/main" id="{D1591583-D679-5CF0-2ECB-9E2024731D3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a:t>This slide shows the key stages of how a school’s heating system actually works. It starts with the boiler or heat source — that’s where the energy is converted into heat for the building.</a:t>
            </a:r>
          </a:p>
          <a:p>
            <a:pPr marL="158750" indent="0">
              <a:buNone/>
            </a:pPr>
            <a:endParaRPr lang="en-GB"/>
          </a:p>
          <a:p>
            <a:pPr marL="158750" indent="0">
              <a:buNone/>
            </a:pPr>
            <a:r>
              <a:rPr lang="en-GB"/>
              <a:t>That heat is carried around the school as hot water moving through a network of pipes. When it reaches the radiators, they release the heat into each room, warming the space.</a:t>
            </a:r>
          </a:p>
          <a:p>
            <a:pPr marL="158750" indent="0">
              <a:buNone/>
            </a:pPr>
            <a:endParaRPr lang="en-GB"/>
          </a:p>
          <a:p>
            <a:pPr marL="158750" indent="0">
              <a:buNone/>
            </a:pPr>
            <a:r>
              <a:rPr lang="en-GB"/>
              <a:t>The whole system is managed by thermostats and timers. They control when the heating turns on, how warm different areas get, and how long the system runs.</a:t>
            </a:r>
          </a:p>
          <a:p>
            <a:pPr marL="158750" indent="0">
              <a:buNone/>
            </a:pPr>
            <a:endParaRPr lang="en-GB"/>
          </a:p>
          <a:p>
            <a:pPr marL="158750" indent="0">
              <a:buNone/>
            </a:pPr>
            <a:r>
              <a:rPr lang="en-GB"/>
              <a:t>All of this adds up to a room that feels comfortable to work in. But it’s worth remembering that every part of this process uses energy — and as we’ve already seen, heating is by far the biggest part of a school’s energy consumption. Understanding how the system works helps us see where improvements or smarter controls can make a real impact.</a:t>
            </a:r>
            <a:r>
              <a:rPr lang="en-US"/>
              <a:t>
</a:t>
            </a:r>
            <a:endParaRPr/>
          </a:p>
        </p:txBody>
      </p:sp>
    </p:spTree>
    <p:extLst>
      <p:ext uri="{BB962C8B-B14F-4D97-AF65-F5344CB8AC3E}">
        <p14:creationId xmlns:p14="http://schemas.microsoft.com/office/powerpoint/2010/main" val="251104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0"/>
        <p:cNvGrpSpPr/>
        <p:nvPr/>
      </p:nvGrpSpPr>
      <p:grpSpPr>
        <a:xfrm>
          <a:off x="0" y="0"/>
          <a:ext cx="0" cy="0"/>
          <a:chOff x="0" y="0"/>
          <a:chExt cx="0" cy="0"/>
        </a:xfrm>
      </p:grpSpPr>
      <p:sp>
        <p:nvSpPr>
          <p:cNvPr id="3431" name="Google Shape;3431;g165058f10a4_0_1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2" name="Google Shape;3432;g165058f10a4_0_1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These are generally low cost measures that will have an immediate impact on your energy use.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educate part can cover two areas; the obvious one whereby you raise awareness of how the users of buildings can positively or negatively impact the buildings energy use i.e. turning off lights when spaces are unoccupied, not leaving doors and windows open in spaces which are being heated or cooled.  The less obvious part relates to the operation of the building services.  Do you know how the heating system is controlled, or the external lighting, or the hot water system, or the air handlers?  Are you able to make changes to the controls as the use of the building changes?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One the awareness raising is in place challenge staff and pupils to do their part and make them part of the process. Feedback the progress you make to maintain engagement.  Switch off campaigns are great for this.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Review how and when you are heating or cooling spaces.  Areas that are overheated can lead to the area being heated but windows / doors left open to cool the space.  Typically, a 1C reduction in heating setpoint can reduce fossil fuel usage by around 8%.  Increasing a cooling setpoint by 1C can reduce electricity use by around 3%.  Whilst there are no temperatures specified within regulations such as </a:t>
            </a:r>
            <a:r>
              <a:rPr lang="en-GB" b="0" i="0" dirty="0">
                <a:solidFill>
                  <a:srgbClr val="777777"/>
                </a:solidFill>
                <a:effectLst/>
              </a:rPr>
              <a:t>The </a:t>
            </a:r>
            <a:r>
              <a:rPr lang="en-GB" b="0" i="0" u="none" strike="noStrike" dirty="0">
                <a:solidFill>
                  <a:srgbClr val="5783C0"/>
                </a:solidFill>
                <a:effectLst/>
                <a:hlinkClick r:id="rId3"/>
              </a:rPr>
              <a:t>School Premises (England) Regulations 2012</a:t>
            </a:r>
            <a:r>
              <a:rPr lang="en-GB" b="0" i="0" dirty="0">
                <a:solidFill>
                  <a:srgbClr val="777777"/>
                </a:solidFill>
                <a:effectLst/>
              </a:rPr>
              <a:t> or  </a:t>
            </a:r>
            <a:r>
              <a:rPr lang="en-GB" b="0" i="0" u="none" strike="noStrike" dirty="0">
                <a:solidFill>
                  <a:srgbClr val="5783C0"/>
                </a:solidFill>
                <a:effectLst/>
                <a:hlinkClick r:id="rId4"/>
              </a:rPr>
              <a:t>Education (Independent School Standards) Regulations 2014</a:t>
            </a:r>
            <a:r>
              <a:rPr lang="en-GB" b="0" i="0" dirty="0">
                <a:solidFill>
                  <a:srgbClr val="777777"/>
                </a:solidFill>
                <a:effectLst/>
              </a:rPr>
              <a:t> (which applies to academies), DFE guidance recommends that normal teaching spaces are heated to 18C, with circulation areas or areas with high levels of physical activities are heated to 15C.  Areas for pupils with special needs, low levels of activity or very young children should be heated to 21C.</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Check that the existing controls are set appropriately.  For example, that the school or home heating is not coming on too early, or running too late in the day.  This is of particular importance in schools given the long periods of limited or non-occupation (holidays / weekends / overnight).  It may be possible </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787610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a:extLst>
            <a:ext uri="{FF2B5EF4-FFF2-40B4-BE49-F238E27FC236}">
              <a16:creationId xmlns:a16="http://schemas.microsoft.com/office/drawing/2014/main" id="{8CA56B87-F218-0D75-4203-C6E8555EC7C2}"/>
            </a:ext>
          </a:extLst>
        </p:cNvPr>
        <p:cNvGrpSpPr/>
        <p:nvPr/>
      </p:nvGrpSpPr>
      <p:grpSpPr>
        <a:xfrm>
          <a:off x="0" y="0"/>
          <a:ext cx="0" cy="0"/>
          <a:chOff x="0" y="0"/>
          <a:chExt cx="0" cy="0"/>
        </a:xfrm>
      </p:grpSpPr>
      <p:sp>
        <p:nvSpPr>
          <p:cNvPr id="1358" name="Google Shape;1358;g165058f10a4_0_1339:notes">
            <a:extLst>
              <a:ext uri="{FF2B5EF4-FFF2-40B4-BE49-F238E27FC236}">
                <a16:creationId xmlns:a16="http://schemas.microsoft.com/office/drawing/2014/main" id="{EDF48AE2-502C-685A-B55E-06110E1E1C1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165058f10a4_0_1339:notes">
            <a:extLst>
              <a:ext uri="{FF2B5EF4-FFF2-40B4-BE49-F238E27FC236}">
                <a16:creationId xmlns:a16="http://schemas.microsoft.com/office/drawing/2014/main" id="{9578F710-C40E-B5D8-DB39-522F1206382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0" i="0" u="none" strike="noStrike">
                <a:solidFill>
                  <a:srgbClr val="374151"/>
                </a:solidFill>
                <a:effectLst/>
              </a:rPr>
              <a:t>There are really two sides to saving energy in a school. One side is the everyday behaviour — the things people do without needing any special equipment. Switching off lights, closing doors and windows, turning off screens, and reporting issues when something isn’t working properly. These actions seem small, but across a whole building they add up.</a:t>
            </a:r>
          </a:p>
          <a:p>
            <a:pPr marL="0" lvl="0" indent="0" algn="l" rtl="0">
              <a:spcBef>
                <a:spcPts val="0"/>
              </a:spcBef>
              <a:spcAft>
                <a:spcPts val="0"/>
              </a:spcAft>
              <a:buNone/>
            </a:pPr>
            <a:endParaRPr lang="en-GB" b="0" i="0" u="none" strike="noStrike">
              <a:solidFill>
                <a:srgbClr val="374151"/>
              </a:solidFill>
              <a:effectLst/>
            </a:endParaRPr>
          </a:p>
          <a:p>
            <a:pPr marL="0" lvl="0" indent="0" algn="l" rtl="0">
              <a:spcBef>
                <a:spcPts val="0"/>
              </a:spcBef>
              <a:spcAft>
                <a:spcPts val="0"/>
              </a:spcAft>
              <a:buNone/>
            </a:pPr>
            <a:r>
              <a:rPr lang="en-GB" b="0" i="0" u="none" strike="noStrike">
                <a:solidFill>
                  <a:srgbClr val="374151"/>
                </a:solidFill>
                <a:effectLst/>
              </a:rPr>
              <a:t>The other side is the technology that runs in the background. Timers, thermostats, sensors, and smart building controls help the heating and lighting operate efficiently without relying on people remembering every detail. When these systems are set up well, they prevent energy being used when it isn’t needed.</a:t>
            </a:r>
          </a:p>
          <a:p>
            <a:pPr marL="0" lvl="0" indent="0" algn="l" rtl="0">
              <a:spcBef>
                <a:spcPts val="0"/>
              </a:spcBef>
              <a:spcAft>
                <a:spcPts val="0"/>
              </a:spcAft>
              <a:buNone/>
            </a:pPr>
            <a:endParaRPr lang="en-GB" b="0" i="0" u="none" strike="noStrike">
              <a:solidFill>
                <a:srgbClr val="374151"/>
              </a:solidFill>
              <a:effectLst/>
            </a:endParaRPr>
          </a:p>
          <a:p>
            <a:pPr marL="0" lvl="0" indent="0" algn="l" rtl="0">
              <a:spcBef>
                <a:spcPts val="0"/>
              </a:spcBef>
              <a:spcAft>
                <a:spcPts val="0"/>
              </a:spcAft>
              <a:buNone/>
            </a:pPr>
            <a:r>
              <a:rPr lang="en-GB" b="0" i="0" u="none" strike="noStrike">
                <a:solidFill>
                  <a:srgbClr val="374151"/>
                </a:solidFill>
                <a:effectLst/>
              </a:rPr>
              <a:t>The important point is that neither approach works on its own. Real savings come from both: people reducing waste through good habits, and technology making sure the building only uses the energy it actually needs.</a:t>
            </a:r>
          </a:p>
        </p:txBody>
      </p:sp>
    </p:spTree>
    <p:extLst>
      <p:ext uri="{BB962C8B-B14F-4D97-AF65-F5344CB8AC3E}">
        <p14:creationId xmlns:p14="http://schemas.microsoft.com/office/powerpoint/2010/main" val="1342047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7"/>
        <p:cNvGrpSpPr/>
        <p:nvPr/>
      </p:nvGrpSpPr>
      <p:grpSpPr>
        <a:xfrm>
          <a:off x="0" y="0"/>
          <a:ext cx="0" cy="0"/>
          <a:chOff x="0" y="0"/>
          <a:chExt cx="0" cy="0"/>
        </a:xfrm>
      </p:grpSpPr>
      <p:sp>
        <p:nvSpPr>
          <p:cNvPr id="3598" name="Google Shape;3598;g8d86ff3bbe_0_1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9" name="Google Shape;3599;g8d86ff3bbe_0_1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There are a few simple behaviours that make a real difference to how much energy a school uses. The first is turning things off — lights, screens, projectors. If a room’s empty, there’s no reason for anything to be left running.</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Keeping heat inside is another big one. When the heating’s on, open doors and windows let that heat escape, which means the system has to work harder to maintain the temperature.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It also helps if people leave the controls alone. Thermostats are set for a reason, and constantly adjusting them usually leads to wasted energy rather than a more comfortable room.</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And finally, reporting problems matters. If a space is consistently too hot, too cold, or something seems to be wasting energy, letting someone know means it can be fixed instead of ignored.</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These are small actions, but across a whole school they add up to meaningful savings.</a:t>
            </a:r>
            <a:endParaRPr/>
          </a:p>
        </p:txBody>
      </p:sp>
    </p:spTree>
    <p:extLst>
      <p:ext uri="{BB962C8B-B14F-4D97-AF65-F5344CB8AC3E}">
        <p14:creationId xmlns:p14="http://schemas.microsoft.com/office/powerpoint/2010/main" val="2278289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0"/>
        <p:cNvGrpSpPr/>
        <p:nvPr/>
      </p:nvGrpSpPr>
      <p:grpSpPr>
        <a:xfrm>
          <a:off x="0" y="0"/>
          <a:ext cx="0" cy="0"/>
          <a:chOff x="0" y="0"/>
          <a:chExt cx="0" cy="0"/>
        </a:xfrm>
      </p:grpSpPr>
      <p:sp>
        <p:nvSpPr>
          <p:cNvPr id="3431" name="Google Shape;3431;g165058f10a4_0_1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2" name="Google Shape;3432;g165058f10a4_0_1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Modern heating systems rely on more than just boilers and radiators — the real efficiency gains come from the controls behind them. Thermostats prevent rooms from drifting hotter than they need to be, which avoids wasting energy without affecting comfort.</a:t>
            </a:r>
          </a:p>
          <a:p>
            <a:pPr marL="0" lvl="0" indent="0" algn="l" rtl="0">
              <a:spcBef>
                <a:spcPts val="0"/>
              </a:spcBef>
              <a:spcAft>
                <a:spcPts val="0"/>
              </a:spcAft>
              <a:buNone/>
            </a:pPr>
            <a:endParaRPr lang="en-GB"/>
          </a:p>
          <a:p>
            <a:pPr marL="0" lvl="0" indent="0" algn="l" rtl="0">
              <a:spcBef>
                <a:spcPts val="0"/>
              </a:spcBef>
              <a:spcAft>
                <a:spcPts val="0"/>
              </a:spcAft>
              <a:buNone/>
            </a:pPr>
            <a:r>
              <a:rPr lang="en-GB"/>
              <a:t>Timers and schedules make sure the heating only runs when the building is actually in use. That stops the system from warming empty corridors before school starts or long after everyone has gone home.</a:t>
            </a:r>
          </a:p>
          <a:p>
            <a:pPr marL="0" lvl="0" indent="0" algn="l" rtl="0">
              <a:spcBef>
                <a:spcPts val="0"/>
              </a:spcBef>
              <a:spcAft>
                <a:spcPts val="0"/>
              </a:spcAft>
              <a:buNone/>
            </a:pPr>
            <a:endParaRPr lang="en-GB"/>
          </a:p>
          <a:p>
            <a:pPr marL="0" lvl="0" indent="0" algn="l" rtl="0">
              <a:spcBef>
                <a:spcPts val="0"/>
              </a:spcBef>
              <a:spcAft>
                <a:spcPts val="0"/>
              </a:spcAft>
              <a:buNone/>
            </a:pPr>
            <a:r>
              <a:rPr lang="en-GB"/>
              <a:t>Zoning and valves add another layer of control. They allow different parts of the school to be heated independently, so areas that aren’t being used don’t get the same level of heating as busy classrooms.</a:t>
            </a:r>
          </a:p>
          <a:p>
            <a:pPr marL="0" lvl="0" indent="0" algn="l" rtl="0">
              <a:spcBef>
                <a:spcPts val="0"/>
              </a:spcBef>
              <a:spcAft>
                <a:spcPts val="0"/>
              </a:spcAft>
              <a:buNone/>
            </a:pPr>
            <a:endParaRPr lang="en-GB"/>
          </a:p>
          <a:p>
            <a:pPr marL="0" lvl="0" indent="0" algn="l" rtl="0">
              <a:spcBef>
                <a:spcPts val="0"/>
              </a:spcBef>
              <a:spcAft>
                <a:spcPts val="0"/>
              </a:spcAft>
              <a:buNone/>
            </a:pPr>
            <a:r>
              <a:rPr lang="en-GB"/>
              <a:t>And then there are sensors and smart controls. These can switch equipment off automatically, track how energy is being used, and give staff the information they need to spot problems early.</a:t>
            </a:r>
          </a:p>
          <a:p>
            <a:pPr marL="0" lvl="0" indent="0" algn="l" rtl="0">
              <a:spcBef>
                <a:spcPts val="0"/>
              </a:spcBef>
              <a:spcAft>
                <a:spcPts val="0"/>
              </a:spcAft>
              <a:buNone/>
            </a:pPr>
            <a:endParaRPr lang="en-GB"/>
          </a:p>
          <a:p>
            <a:pPr marL="0" lvl="0" indent="0" algn="l" rtl="0">
              <a:spcBef>
                <a:spcPts val="0"/>
              </a:spcBef>
              <a:spcAft>
                <a:spcPts val="0"/>
              </a:spcAft>
              <a:buNone/>
            </a:pPr>
            <a:r>
              <a:rPr lang="en-GB"/>
              <a:t>All of these technologies work together to reduce waste and keep the heating system running efficiently — which matters when heating is the biggest part of a school’s energy use.</a:t>
            </a:r>
            <a:endParaRPr/>
          </a:p>
        </p:txBody>
      </p:sp>
    </p:spTree>
    <p:extLst>
      <p:ext uri="{BB962C8B-B14F-4D97-AF65-F5344CB8AC3E}">
        <p14:creationId xmlns:p14="http://schemas.microsoft.com/office/powerpoint/2010/main" val="738656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16488157a4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16488157a4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r>
              <a:rPr lang="en-GB"/>
              <a:t>Energy waste is often easy to spot once you know what to look for. One of the most common examples is lights left on in empty rooms — that’s electricity being used for no purpose at all.</a:t>
            </a:r>
          </a:p>
          <a:p>
            <a:pPr marL="0" lvl="0" indent="0" algn="l" rtl="0">
              <a:spcBef>
                <a:spcPts val="0"/>
              </a:spcBef>
              <a:spcAft>
                <a:spcPts val="0"/>
              </a:spcAft>
              <a:buFontTx/>
              <a:buNone/>
            </a:pPr>
            <a:endParaRPr lang="en-GB"/>
          </a:p>
          <a:p>
            <a:pPr marL="0" lvl="0" indent="0" algn="l" rtl="0">
              <a:spcBef>
                <a:spcPts val="0"/>
              </a:spcBef>
              <a:spcAft>
                <a:spcPts val="0"/>
              </a:spcAft>
              <a:buFontTx/>
              <a:buNone/>
            </a:pPr>
            <a:r>
              <a:rPr lang="en-GB"/>
              <a:t>Another is overheated classrooms. If a room feels uncomfortably warm, it usually means the heating is running harder than it needs to, and that extra heat is pure waste.</a:t>
            </a:r>
          </a:p>
          <a:p>
            <a:pPr marL="0" lvl="0" indent="0" algn="l" rtl="0">
              <a:spcBef>
                <a:spcPts val="0"/>
              </a:spcBef>
              <a:spcAft>
                <a:spcPts val="0"/>
              </a:spcAft>
              <a:buFontTx/>
              <a:buNone/>
            </a:pPr>
            <a:endParaRPr lang="en-GB"/>
          </a:p>
          <a:p>
            <a:pPr marL="0" lvl="0" indent="0" algn="l" rtl="0">
              <a:spcBef>
                <a:spcPts val="0"/>
              </a:spcBef>
              <a:spcAft>
                <a:spcPts val="0"/>
              </a:spcAft>
              <a:buFontTx/>
              <a:buNone/>
            </a:pPr>
            <a:r>
              <a:rPr lang="en-GB"/>
              <a:t>Open doors or windows during heating periods are another big one. Warm air escapes, the system keeps trying to replace it, and the result is a lot of energy being burned for no benefit.</a:t>
            </a:r>
          </a:p>
          <a:p>
            <a:pPr marL="0" lvl="0" indent="0" algn="l" rtl="0">
              <a:spcBef>
                <a:spcPts val="0"/>
              </a:spcBef>
              <a:spcAft>
                <a:spcPts val="0"/>
              </a:spcAft>
              <a:buFontTx/>
              <a:buNone/>
            </a:pPr>
            <a:endParaRPr lang="en-GB"/>
          </a:p>
          <a:p>
            <a:pPr marL="0" lvl="0" indent="0" algn="l" rtl="0">
              <a:spcBef>
                <a:spcPts val="0"/>
              </a:spcBef>
              <a:spcAft>
                <a:spcPts val="0"/>
              </a:spcAft>
              <a:buFontTx/>
              <a:buNone/>
            </a:pPr>
            <a:r>
              <a:rPr lang="en-GB"/>
              <a:t>And finally, screens and projectors left running. Even when no one is using them, they continue to draw power.</a:t>
            </a:r>
          </a:p>
          <a:p>
            <a:pPr marL="0" lvl="0" indent="0" algn="l" rtl="0">
              <a:spcBef>
                <a:spcPts val="0"/>
              </a:spcBef>
              <a:spcAft>
                <a:spcPts val="0"/>
              </a:spcAft>
              <a:buFontTx/>
              <a:buNone/>
            </a:pPr>
            <a:endParaRPr lang="en-GB"/>
          </a:p>
          <a:p>
            <a:pPr marL="0" lvl="0" indent="0" algn="l" rtl="0">
              <a:spcBef>
                <a:spcPts val="0"/>
              </a:spcBef>
              <a:spcAft>
                <a:spcPts val="0"/>
              </a:spcAft>
              <a:buFontTx/>
              <a:buNone/>
            </a:pPr>
            <a:r>
              <a:rPr lang="en-GB"/>
              <a:t>These might seem like small things, but across a whole school they add up quickly. Spotting and reducing this kind of waste is one of the simplest ways to cut energy use.</a:t>
            </a:r>
            <a:endParaRPr/>
          </a:p>
        </p:txBody>
      </p:sp>
    </p:spTree>
    <p:extLst>
      <p:ext uri="{BB962C8B-B14F-4D97-AF65-F5344CB8AC3E}">
        <p14:creationId xmlns:p14="http://schemas.microsoft.com/office/powerpoint/2010/main" val="1738482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a:extLst>
            <a:ext uri="{FF2B5EF4-FFF2-40B4-BE49-F238E27FC236}">
              <a16:creationId xmlns:a16="http://schemas.microsoft.com/office/drawing/2014/main" id="{7F798791-8E5F-327D-B43A-2059464EFB23}"/>
            </a:ext>
          </a:extLst>
        </p:cNvPr>
        <p:cNvGrpSpPr/>
        <p:nvPr/>
      </p:nvGrpSpPr>
      <p:grpSpPr>
        <a:xfrm>
          <a:off x="0" y="0"/>
          <a:ext cx="0" cy="0"/>
          <a:chOff x="0" y="0"/>
          <a:chExt cx="0" cy="0"/>
        </a:xfrm>
      </p:grpSpPr>
      <p:sp>
        <p:nvSpPr>
          <p:cNvPr id="2270" name="Google Shape;2270;g8d86ff3bbe_0_1535:notes">
            <a:extLst>
              <a:ext uri="{FF2B5EF4-FFF2-40B4-BE49-F238E27FC236}">
                <a16:creationId xmlns:a16="http://schemas.microsoft.com/office/drawing/2014/main" id="{6C2F4840-17B2-D600-7BC8-18E1313CA2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8d86ff3bbe_0_1535:notes">
            <a:extLst>
              <a:ext uri="{FF2B5EF4-FFF2-40B4-BE49-F238E27FC236}">
                <a16:creationId xmlns:a16="http://schemas.microsoft.com/office/drawing/2014/main" id="{736F7879-7068-DEAB-C03F-E982A065FFA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When energy is wasted, it doesn’t just disappear — it creates a chain reaction. It starts with wasteful behaviour, like leaving lights on or overheating rooms. That leads directly to energy being wasted, which means the system has to use even more energy to keep up.</a:t>
            </a:r>
          </a:p>
          <a:p>
            <a:pPr marL="0" lvl="0" indent="0" algn="l" rtl="0">
              <a:spcBef>
                <a:spcPts val="0"/>
              </a:spcBef>
              <a:spcAft>
                <a:spcPts val="0"/>
              </a:spcAft>
              <a:buNone/>
            </a:pPr>
            <a:endParaRPr lang="en-GB"/>
          </a:p>
          <a:p>
            <a:pPr marL="0" lvl="0" indent="0" algn="l" rtl="0">
              <a:spcBef>
                <a:spcPts val="0"/>
              </a:spcBef>
              <a:spcAft>
                <a:spcPts val="0"/>
              </a:spcAft>
              <a:buNone/>
            </a:pPr>
            <a:r>
              <a:rPr lang="en-GB"/>
              <a:t>The more energy we use unnecessarily, the higher the costs become — both for the school and for the planet. Every extra unit of energy burned adds to bills and increases carbon emissions.</a:t>
            </a:r>
          </a:p>
          <a:p>
            <a:pPr marL="0" lvl="0" indent="0" algn="l" rtl="0">
              <a:spcBef>
                <a:spcPts val="0"/>
              </a:spcBef>
              <a:spcAft>
                <a:spcPts val="0"/>
              </a:spcAft>
              <a:buNone/>
            </a:pPr>
            <a:endParaRPr lang="en-GB"/>
          </a:p>
          <a:p>
            <a:pPr marL="0" lvl="0" indent="0" algn="l" rtl="0">
              <a:spcBef>
                <a:spcPts val="0"/>
              </a:spcBef>
              <a:spcAft>
                <a:spcPts val="0"/>
              </a:spcAft>
              <a:buNone/>
            </a:pPr>
            <a:r>
              <a:rPr lang="en-GB"/>
              <a:t>So waste isn’t just about comfort or convenience; it’s about impact. Reducing waste means saving money and cutting carbon, which benefits everyone.</a:t>
            </a:r>
          </a:p>
          <a:p>
            <a:pPr marL="0" lvl="0" indent="0" algn="l" rtl="0">
              <a:spcBef>
                <a:spcPts val="0"/>
              </a:spcBef>
              <a:spcAft>
                <a:spcPts val="0"/>
              </a:spcAft>
              <a:buNone/>
            </a:pPr>
            <a:endParaRPr/>
          </a:p>
        </p:txBody>
      </p:sp>
    </p:spTree>
    <p:extLst>
      <p:ext uri="{BB962C8B-B14F-4D97-AF65-F5344CB8AC3E}">
        <p14:creationId xmlns:p14="http://schemas.microsoft.com/office/powerpoint/2010/main" val="3335774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0">
          <a:extLst>
            <a:ext uri="{FF2B5EF4-FFF2-40B4-BE49-F238E27FC236}">
              <a16:creationId xmlns:a16="http://schemas.microsoft.com/office/drawing/2014/main" id="{D5249B00-7F78-0513-6860-F202414B1581}"/>
            </a:ext>
          </a:extLst>
        </p:cNvPr>
        <p:cNvGrpSpPr/>
        <p:nvPr/>
      </p:nvGrpSpPr>
      <p:grpSpPr>
        <a:xfrm>
          <a:off x="0" y="0"/>
          <a:ext cx="0" cy="0"/>
          <a:chOff x="0" y="0"/>
          <a:chExt cx="0" cy="0"/>
        </a:xfrm>
      </p:grpSpPr>
      <p:sp>
        <p:nvSpPr>
          <p:cNvPr id="3431" name="Google Shape;3431;g165058f10a4_0_1491:notes">
            <a:extLst>
              <a:ext uri="{FF2B5EF4-FFF2-40B4-BE49-F238E27FC236}">
                <a16:creationId xmlns:a16="http://schemas.microsoft.com/office/drawing/2014/main" id="{022AF7CD-5F33-7E35-DAA9-29FFFC52B4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2" name="Google Shape;3432;g165058f10a4_0_1491:notes">
            <a:extLst>
              <a:ext uri="{FF2B5EF4-FFF2-40B4-BE49-F238E27FC236}">
                <a16:creationId xmlns:a16="http://schemas.microsoft.com/office/drawing/2014/main" id="{E3342481-CC5E-E8EB-12F2-A1B035E3BC2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Good heating isn’t just about making rooms warm — it’s about using energy in a controlled, efficient way. Classrooms should feel comfortable, usually somewhere around 18 to 21 degrees. Warmer than that doesn’t improve learning; it just wastes energy.</a:t>
            </a:r>
          </a:p>
          <a:p>
            <a:pPr marL="0" lvl="0" indent="0" algn="l" rtl="0">
              <a:spcBef>
                <a:spcPts val="0"/>
              </a:spcBef>
              <a:spcAft>
                <a:spcPts val="0"/>
              </a:spcAft>
              <a:buNone/>
            </a:pPr>
            <a:endParaRPr lang="en-GB"/>
          </a:p>
          <a:p>
            <a:pPr marL="0" lvl="0" indent="0" algn="l" rtl="0">
              <a:spcBef>
                <a:spcPts val="0"/>
              </a:spcBef>
              <a:spcAft>
                <a:spcPts val="0"/>
              </a:spcAft>
              <a:buNone/>
            </a:pPr>
            <a:r>
              <a:rPr lang="en-GB"/>
              <a:t>Heating should also match how the building is used. There’s no benefit in running the system long before people arrive or after everyone has gone home.</a:t>
            </a:r>
          </a:p>
          <a:p>
            <a:pPr marL="0" lvl="0" indent="0" algn="l" rtl="0">
              <a:spcBef>
                <a:spcPts val="0"/>
              </a:spcBef>
              <a:spcAft>
                <a:spcPts val="0"/>
              </a:spcAft>
              <a:buNone/>
            </a:pPr>
            <a:endParaRPr lang="en-GB"/>
          </a:p>
          <a:p>
            <a:pPr marL="0" lvl="0" indent="0" algn="l" rtl="0">
              <a:spcBef>
                <a:spcPts val="0"/>
              </a:spcBef>
              <a:spcAft>
                <a:spcPts val="0"/>
              </a:spcAft>
              <a:buNone/>
            </a:pPr>
            <a:r>
              <a:rPr lang="en-GB"/>
              <a:t>Overheating is another clear sign of inefficiency. If a room feels far too warm, the system is using more energy than it needs to, and that extra heat is simply wasted.</a:t>
            </a:r>
          </a:p>
          <a:p>
            <a:pPr marL="0" lvl="0" indent="0" algn="l" rtl="0">
              <a:spcBef>
                <a:spcPts val="0"/>
              </a:spcBef>
              <a:spcAft>
                <a:spcPts val="0"/>
              </a:spcAft>
              <a:buNone/>
            </a:pPr>
            <a:endParaRPr lang="en-GB"/>
          </a:p>
          <a:p>
            <a:pPr marL="0" lvl="0" indent="0" algn="l" rtl="0">
              <a:spcBef>
                <a:spcPts val="0"/>
              </a:spcBef>
              <a:spcAft>
                <a:spcPts val="0"/>
              </a:spcAft>
              <a:buNone/>
            </a:pPr>
            <a:r>
              <a:rPr lang="en-GB"/>
              <a:t>And finally, keeping heat inside matters. Open doors and windows let warm air escape, forcing the system to work harder to maintain the temperature.</a:t>
            </a:r>
          </a:p>
          <a:p>
            <a:pPr marL="0" lvl="0" indent="0" algn="l" rtl="0">
              <a:spcBef>
                <a:spcPts val="0"/>
              </a:spcBef>
              <a:spcAft>
                <a:spcPts val="0"/>
              </a:spcAft>
              <a:buNone/>
            </a:pPr>
            <a:endParaRPr lang="en-GB"/>
          </a:p>
          <a:p>
            <a:pPr marL="0" lvl="0" indent="0" algn="l" rtl="0">
              <a:spcBef>
                <a:spcPts val="0"/>
              </a:spcBef>
              <a:spcAft>
                <a:spcPts val="0"/>
              </a:spcAft>
              <a:buNone/>
            </a:pPr>
            <a:r>
              <a:rPr lang="en-GB"/>
              <a:t>All of these points add up to the same idea: effective heating is about comfort without waste</a:t>
            </a:r>
            <a:endParaRPr/>
          </a:p>
        </p:txBody>
      </p:sp>
    </p:spTree>
    <p:extLst>
      <p:ext uri="{BB962C8B-B14F-4D97-AF65-F5344CB8AC3E}">
        <p14:creationId xmlns:p14="http://schemas.microsoft.com/office/powerpoint/2010/main" val="3603976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a:t>Different spaces in a school don’t all need to be the same temperature. Classrooms are usually comfortable between 18 and 21 degrees — warm enough to focus, but not so warm that energy is wasted. Offices and staff rooms tend to sit slightly higher because people are mostly sitting still.</a:t>
            </a:r>
          </a:p>
          <a:p>
            <a:pPr marL="158750" indent="0">
              <a:buNone/>
            </a:pPr>
            <a:endParaRPr lang="en-GB"/>
          </a:p>
          <a:p>
            <a:pPr marL="158750" indent="0">
              <a:buNone/>
            </a:pPr>
            <a:r>
              <a:rPr lang="en-GB"/>
              <a:t>Corridors can be cooler because no one spends long periods there, and gyms are deliberately kept on the cooler side because people are active and generate their own heat. Dining halls and kitchens sit somewhere in the middle, balancing comfort with the extra heat produced by cooking equipment.</a:t>
            </a:r>
          </a:p>
          <a:p>
            <a:pPr marL="158750" indent="0">
              <a:buNone/>
            </a:pPr>
            <a:endParaRPr lang="en-GB"/>
          </a:p>
          <a:p>
            <a:pPr marL="158750" indent="0">
              <a:buNone/>
            </a:pPr>
            <a:r>
              <a:rPr lang="en-GB"/>
              <a:t>The key point is that heating every space to the same high temperature isn’t efficient. And there’s a big impact: for every degree above the recommended range, energy use goes up by roughly ten percent. That’s why getting these temperatures right matters — it keeps people comfortable while avoiding unnecessary waste.</a:t>
            </a:r>
          </a:p>
        </p:txBody>
      </p:sp>
    </p:spTree>
    <p:extLst>
      <p:ext uri="{BB962C8B-B14F-4D97-AF65-F5344CB8AC3E}">
        <p14:creationId xmlns:p14="http://schemas.microsoft.com/office/powerpoint/2010/main" val="1724514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GB"/>
          </a:p>
        </p:txBody>
      </p:sp>
      <p:sp>
        <p:nvSpPr>
          <p:cNvPr id="3" name="Notes Placeholder 2"/>
          <p:cNvSpPr>
            <a:spLocks noGrp="1"/>
          </p:cNvSpPr>
          <p:nvPr>
            <p:ph type="body" idx="1"/>
          </p:nvPr>
        </p:nvSpPr>
        <p:spPr/>
        <p:txBody>
          <a:bodyPr/>
          <a:lstStyle/>
          <a:p>
            <a:pPr marL="158750" indent="0">
              <a:buFontTx/>
              <a:buNone/>
            </a:pPr>
            <a:r>
              <a:rPr lang="en-GB"/>
              <a:t>Let’s start with why energy matters in schools.</a:t>
            </a:r>
          </a:p>
          <a:p>
            <a:pPr marL="158750" indent="0">
              <a:buFontTx/>
              <a:buNone/>
            </a:pPr>
            <a:endParaRPr lang="en-GB"/>
          </a:p>
          <a:p>
            <a:pPr marL="158750" indent="0">
              <a:buFontTx/>
              <a:buNone/>
            </a:pPr>
            <a:r>
              <a:rPr lang="en-GB"/>
              <a:t>First, schools spend a significant amount of money on energy every year — often tens of thousands of pounds. That’s money that could otherwise go towards things like books, facilities, or student support. So, when energy is wasted, it’s not just abstract — it has a direct impact on the school budget.</a:t>
            </a:r>
          </a:p>
          <a:p>
            <a:pPr marL="158750" indent="0">
              <a:buFontTx/>
              <a:buNone/>
            </a:pPr>
            <a:endParaRPr lang="en-GB"/>
          </a:p>
          <a:p>
            <a:pPr marL="158750" indent="0">
              <a:buFontTx/>
              <a:buNone/>
            </a:pPr>
            <a:r>
              <a:rPr lang="en-GB"/>
              <a:t>Secondly, energy use has a real impact on the environment. Most of the energy we use still results in carbon emissions. So if a school is using more energy than it needs to, it’s also increasing its carbon footprint unnecessarily.</a:t>
            </a:r>
          </a:p>
          <a:p>
            <a:pPr marL="158750" indent="0">
              <a:buFontTx/>
              <a:buNone/>
            </a:pPr>
            <a:endParaRPr lang="en-GB"/>
          </a:p>
          <a:p>
            <a:pPr marL="158750" indent="0">
              <a:buFontTx/>
              <a:buNone/>
            </a:pPr>
            <a:r>
              <a:rPr lang="en-GB"/>
              <a:t>And finally, comfort still matters — but it needs to be managed properly. The goal isn’t to make buildings as warm as possible. It’s to make sure they’re at the right temperature, at the right time, without wasting energy. So really, energy in schools is about balancing three things: cost, carbon, and comfort — and getting that balance right is what good energy management is all about.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4E6F2-2D28-4B44-890B-2DCD8D641BF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13384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a:t>Improving a heating system isn’t just about turning things on and off — it’s about understanding how the whole system behaves. One of the first things experts do is look at the timings and temperature settings. If the heating starts too early, runs too long, or is set hotter than it needs to be, that’s wasted energy.</a:t>
            </a:r>
          </a:p>
          <a:p>
            <a:pPr marL="158750" indent="0">
              <a:buNone/>
            </a:pPr>
            <a:endParaRPr lang="en-GB"/>
          </a:p>
          <a:p>
            <a:pPr marL="158750" indent="0">
              <a:buNone/>
            </a:pPr>
            <a:r>
              <a:rPr lang="en-GB"/>
              <a:t>They also deal with faults. A single broken valve or a sensor that’s giving the wrong readings can cause whole areas of a building to heat up unnecessarily, so fixing those issues makes a big difference.</a:t>
            </a:r>
          </a:p>
          <a:p>
            <a:pPr marL="158750" indent="0">
              <a:buNone/>
            </a:pPr>
            <a:endParaRPr lang="en-GB"/>
          </a:p>
          <a:p>
            <a:pPr marL="158750" indent="0">
              <a:buNone/>
            </a:pPr>
            <a:r>
              <a:rPr lang="en-GB"/>
              <a:t>And then there’s the data. By analysing energy‑use patterns over days, weeks, or months, experts can spot unusual spikes or trends that suggest something isn’t working as it should.</a:t>
            </a:r>
          </a:p>
          <a:p>
            <a:pPr marL="158750" indent="0">
              <a:buNone/>
            </a:pPr>
            <a:endParaRPr lang="en-GB"/>
          </a:p>
          <a:p>
            <a:pPr marL="158750" indent="0">
              <a:buNone/>
            </a:pPr>
            <a:r>
              <a:rPr lang="en-GB"/>
              <a:t>These improvements might not be obvious day‑to‑day, but they’re some of the most effective ways to cut waste and make the heating system run efficiently.</a:t>
            </a:r>
          </a:p>
        </p:txBody>
      </p:sp>
    </p:spTree>
    <p:extLst>
      <p:ext uri="{BB962C8B-B14F-4D97-AF65-F5344CB8AC3E}">
        <p14:creationId xmlns:p14="http://schemas.microsoft.com/office/powerpoint/2010/main" val="960349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a:t>There are far more careers linked to energy and buildings than most people realise. Beyond engineers, technicians and energy managers, there are specialists who design how whole building systems work, from heating and ventilation to lighting and controls. Data analysts play a growing role too, using information to understand patterns and help organisations make smarter decisions.</a:t>
            </a:r>
          </a:p>
          <a:p>
            <a:pPr marL="158750" indent="0">
              <a:buNone/>
            </a:pPr>
            <a:endParaRPr lang="en-GB"/>
          </a:p>
          <a:p>
            <a:pPr marL="158750" indent="0">
              <a:buNone/>
            </a:pPr>
            <a:r>
              <a:rPr lang="en-GB"/>
              <a:t>Sustainability consultants work with schools, councils and companies to reduce carbon emissions and meet environmental goals. Facilities managers look after buildings day‑to‑day, making sure everything runs safely and efficiently. And with the shift to low‑carbon heating, there’s a growing need for people who can install and maintain technologies like heat pumps.</a:t>
            </a:r>
          </a:p>
          <a:p>
            <a:pPr marL="158750" indent="0">
              <a:buNone/>
            </a:pPr>
            <a:endParaRPr lang="en-GB"/>
          </a:p>
          <a:p>
            <a:pPr marL="158750" indent="0">
              <a:buNone/>
            </a:pPr>
            <a:r>
              <a:rPr lang="en-GB"/>
              <a:t>All of these careers contribute to making buildings more efficient, cutting carbon and reducing waste — and they’re becoming more important every year.</a:t>
            </a:r>
          </a:p>
        </p:txBody>
      </p:sp>
    </p:spTree>
    <p:extLst>
      <p:ext uri="{BB962C8B-B14F-4D97-AF65-F5344CB8AC3E}">
        <p14:creationId xmlns:p14="http://schemas.microsoft.com/office/powerpoint/2010/main" val="2464009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Thanks for listening.</a:t>
            </a:r>
          </a:p>
        </p:txBody>
      </p:sp>
      <p:sp>
        <p:nvSpPr>
          <p:cNvPr id="4" name="Slide Number Placeholder 3"/>
          <p:cNvSpPr>
            <a:spLocks noGrp="1"/>
          </p:cNvSpPr>
          <p:nvPr>
            <p:ph type="sldNum" sz="quarter" idx="5"/>
          </p:nvPr>
        </p:nvSpPr>
        <p:spPr/>
        <p:txBody>
          <a:bodyPr/>
          <a:lstStyle/>
          <a:p>
            <a:fld id="{37A4E6F2-2D28-4B44-890B-2DCD8D641BF6}" type="slidenum">
              <a:rPr lang="en-GB" smtClean="0"/>
              <a:t>28</a:t>
            </a:fld>
            <a:endParaRPr lang="en-GB"/>
          </a:p>
        </p:txBody>
      </p:sp>
    </p:spTree>
    <p:extLst>
      <p:ext uri="{BB962C8B-B14F-4D97-AF65-F5344CB8AC3E}">
        <p14:creationId xmlns:p14="http://schemas.microsoft.com/office/powerpoint/2010/main" val="4032736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a:t>On this slide, we can see how energy is typically used across a school building. The biggest takeaway is that heating dominates energy consumption, making up around 60% of total use. That means most of the energy a school pays for is simply keeping the building warm.</a:t>
            </a:r>
          </a:p>
          <a:p>
            <a:pPr marL="158750" indent="0">
              <a:buNone/>
            </a:pPr>
            <a:endParaRPr lang="en-GB"/>
          </a:p>
          <a:p>
            <a:pPr marL="158750" indent="0">
              <a:buNone/>
            </a:pPr>
            <a:r>
              <a:rPr lang="en-GB"/>
              <a:t>Next, we have lighting, which accounts for roughly 15 to 20%. This is still a significant portion, and it’s an area where simple changes—like switching to LEDs or using natural light—can make a noticeable difference.</a:t>
            </a:r>
          </a:p>
          <a:p>
            <a:pPr marL="158750" indent="0">
              <a:buNone/>
            </a:pPr>
            <a:endParaRPr lang="en-GB"/>
          </a:p>
          <a:p>
            <a:pPr marL="158750" indent="0">
              <a:buNone/>
            </a:pPr>
            <a:r>
              <a:rPr lang="en-GB"/>
              <a:t>Hot water comes in at about 10%, covering things like taps, showers, and cleaning.</a:t>
            </a:r>
          </a:p>
          <a:p>
            <a:pPr marL="158750" indent="0">
              <a:buNone/>
            </a:pPr>
            <a:endParaRPr lang="en-GB"/>
          </a:p>
          <a:p>
            <a:pPr marL="158750" indent="0">
              <a:buNone/>
            </a:pPr>
            <a:r>
              <a:rPr lang="en-GB"/>
              <a:t>Then we have kitchens, which use around 5%. This includes cooking equipment, refrigeration, and food preparation areas.</a:t>
            </a:r>
          </a:p>
          <a:p>
            <a:pPr marL="158750" indent="0">
              <a:buNone/>
            </a:pPr>
            <a:endParaRPr lang="en-GB"/>
          </a:p>
          <a:p>
            <a:pPr marL="158750" indent="0">
              <a:buNone/>
            </a:pPr>
            <a:r>
              <a:rPr lang="en-GB"/>
              <a:t>Finally, IT and equipment make up 5 to 10%. That includes computers, projectors, printers, and other classroom technology.</a:t>
            </a:r>
          </a:p>
          <a:p>
            <a:pPr marL="158750" indent="0">
              <a:buNone/>
            </a:pPr>
            <a:endParaRPr lang="en-GB"/>
          </a:p>
          <a:p>
            <a:pPr marL="158750" indent="0">
              <a:buNone/>
            </a:pPr>
            <a:r>
              <a:rPr lang="en-GB"/>
              <a:t>Overall, this breakdown helps us understand where the biggest opportunities for energy savings are. Heating is clearly the largest area to target, but improvements in lighting and equipment use can also add up.</a:t>
            </a:r>
          </a:p>
        </p:txBody>
      </p:sp>
    </p:spTree>
    <p:extLst>
      <p:ext uri="{BB962C8B-B14F-4D97-AF65-F5344CB8AC3E}">
        <p14:creationId xmlns:p14="http://schemas.microsoft.com/office/powerpoint/2010/main" val="3082819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a:t>On the last slide, we saw that around 60% of a school’s energy use goes into heating. This slide shows that this isn’t just a school‑specific issue — it’s a national one.</a:t>
            </a:r>
          </a:p>
          <a:p>
            <a:pPr marL="158750" indent="0">
              <a:buNone/>
            </a:pPr>
            <a:endParaRPr lang="en-GB"/>
          </a:p>
          <a:p>
            <a:pPr marL="158750" indent="0">
              <a:buNone/>
            </a:pPr>
            <a:r>
              <a:rPr lang="en-GB"/>
              <a:t>Across the UK, heating makes up the largest share of primary energy use, even bigger than transport. Nearly half of all the energy the country consumes is used simply to heat buildings and provide hot water.</a:t>
            </a:r>
          </a:p>
          <a:p>
            <a:pPr marL="158750" indent="0">
              <a:buNone/>
            </a:pPr>
            <a:endParaRPr lang="en-GB"/>
          </a:p>
          <a:p>
            <a:pPr marL="158750" indent="0">
              <a:buNone/>
            </a:pPr>
            <a:r>
              <a:rPr lang="en-GB"/>
              <a:t>So when we talk about reducing energy use or cutting carbon, heating is the biggest lever we can pull. And that’s exactly why the 60% figure for schools matters so much — it reflects a much wider pattern. If we can make heating more efficient in schools, we’re contributing to solving one of the UK’s biggest energy challenges.</a:t>
            </a:r>
          </a:p>
        </p:txBody>
      </p:sp>
      <p:sp>
        <p:nvSpPr>
          <p:cNvPr id="4" name="Slide Number Placeholder 3"/>
          <p:cNvSpPr>
            <a:spLocks noGrp="1"/>
          </p:cNvSpPr>
          <p:nvPr>
            <p:ph type="sldNum" sz="quarter" idx="5"/>
          </p:nvPr>
        </p:nvSpPr>
        <p:spPr/>
        <p:txBody>
          <a:bodyPr/>
          <a:lstStyle/>
          <a:p>
            <a:fld id="{48F9AA37-63BB-4576-891D-76C53E9B7E31}" type="slidenum">
              <a:rPr lang="en-GB" smtClean="0"/>
              <a:t>7</a:t>
            </a:fld>
            <a:endParaRPr lang="en-GB"/>
          </a:p>
        </p:txBody>
      </p:sp>
    </p:spTree>
    <p:extLst>
      <p:ext uri="{BB962C8B-B14F-4D97-AF65-F5344CB8AC3E}">
        <p14:creationId xmlns:p14="http://schemas.microsoft.com/office/powerpoint/2010/main" val="2145510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4030C-F409-E71A-B9E1-2AE8337482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78763E-8DD2-6973-4689-1A577B25D42B}"/>
              </a:ext>
            </a:extLst>
          </p:cNvPr>
          <p:cNvSpPr>
            <a:spLocks noGrp="1" noRot="1" noChangeAspect="1"/>
          </p:cNvSpPr>
          <p:nvPr>
            <p:ph type="sldImg"/>
          </p:nvPr>
        </p:nvSpPr>
        <p:spPr>
          <a:xfrm>
            <a:off x="381000" y="685800"/>
            <a:ext cx="6096000" cy="3429000"/>
          </a:xfrm>
        </p:spPr>
        <p:txBody>
          <a:bodyPr/>
          <a:lstStyle/>
          <a:p>
            <a:endParaRPr lang="en-GB"/>
          </a:p>
        </p:txBody>
      </p:sp>
      <p:sp>
        <p:nvSpPr>
          <p:cNvPr id="3" name="Notes Placeholder 2">
            <a:extLst>
              <a:ext uri="{FF2B5EF4-FFF2-40B4-BE49-F238E27FC236}">
                <a16:creationId xmlns:a16="http://schemas.microsoft.com/office/drawing/2014/main" id="{1EE5EA6F-B137-BC3B-C091-3F1E8BDEA607}"/>
              </a:ext>
            </a:extLst>
          </p:cNvPr>
          <p:cNvSpPr>
            <a:spLocks noGrp="1"/>
          </p:cNvSpPr>
          <p:nvPr>
            <p:ph type="body" idx="1"/>
          </p:nvPr>
        </p:nvSpPr>
        <p:spPr/>
        <p:txBody>
          <a:bodyPr/>
          <a:lstStyle/>
          <a:p>
            <a:pPr marL="0" indent="0">
              <a:buNone/>
            </a:pPr>
            <a:r>
              <a:rPr lang="en-GB"/>
              <a:t>This graphic shows the basic idea behind the greenhouse effect — the process that warms our planet. The sun sends energy down to Earth, and the surface absorbs it. Normally, some of that heat would escape back into space. But greenhouse gases in the atmosphere trap part of that heat and send it back down again.</a:t>
            </a:r>
          </a:p>
          <a:p>
            <a:pPr marL="0" indent="0">
              <a:buNone/>
            </a:pPr>
            <a:endParaRPr lang="en-GB"/>
          </a:p>
          <a:p>
            <a:pPr marL="0" indent="0">
              <a:buNone/>
            </a:pPr>
            <a:r>
              <a:rPr lang="en-GB"/>
              <a:t>This natural effect is essential for life, but the problem is that human activities — especially burning fossil fuels for things like heating — add extra greenhouse gases. That means more heat gets trapped, and the planet warms up.</a:t>
            </a:r>
          </a:p>
          <a:p>
            <a:pPr marL="0" indent="0">
              <a:buNone/>
            </a:pPr>
            <a:endParaRPr lang="en-GB"/>
          </a:p>
          <a:p>
            <a:pPr marL="0" indent="0">
              <a:buNone/>
            </a:pPr>
            <a:r>
              <a:rPr lang="en-GB"/>
              <a:t>So when we talk about improving heating systems in schools or reducing the amount of energy we use for heating, it’s not just about saving money. It’s also about reducing the greenhouse gases that contribute to this warming effect.</a:t>
            </a:r>
          </a:p>
        </p:txBody>
      </p:sp>
      <p:sp>
        <p:nvSpPr>
          <p:cNvPr id="4" name="Slide Number Placeholder 3">
            <a:extLst>
              <a:ext uri="{FF2B5EF4-FFF2-40B4-BE49-F238E27FC236}">
                <a16:creationId xmlns:a16="http://schemas.microsoft.com/office/drawing/2014/main" id="{924594F6-90CF-F7ED-DCAB-34DCE8F054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4E6F2-2D28-4B44-890B-2DCD8D641BF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6411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Pause and think about that.</a:t>
            </a:r>
          </a:p>
          <a:p>
            <a:pPr marL="158750" indent="0">
              <a:buNone/>
            </a:pPr>
            <a:endParaRPr lang="en-GB" dirty="0"/>
          </a:p>
          <a:p>
            <a:pPr marL="158750" indent="0">
              <a:buNone/>
            </a:pPr>
            <a:r>
              <a:rPr lang="en-GB" dirty="0"/>
              <a:t>In many schools, between 10% and 30% percent of heating energy is wasted.</a:t>
            </a:r>
          </a:p>
          <a:p>
            <a:pPr marL="158750" indent="0">
              <a:buNone/>
            </a:pPr>
            <a:endParaRPr lang="en-GB" dirty="0"/>
          </a:p>
          <a:p>
            <a:pPr marL="158750" indent="0">
              <a:buNone/>
            </a:pPr>
            <a:r>
              <a:rPr lang="en-GB" dirty="0"/>
              <a:t>If a school spends around £200,000 a year on energy, that could mean £20,000 to £60,000 wasted.</a:t>
            </a:r>
          </a:p>
          <a:p>
            <a:pPr marL="158750" indent="0">
              <a:buNone/>
            </a:pPr>
            <a:endParaRPr lang="en-GB" dirty="0"/>
          </a:p>
          <a:p>
            <a:pPr marL="158750" indent="0">
              <a:buNone/>
            </a:pPr>
            <a:r>
              <a:rPr lang="en-GB" dirty="0"/>
              <a:t>That’s money that could go into:</a:t>
            </a:r>
          </a:p>
          <a:p>
            <a:endParaRPr lang="en-GB" dirty="0"/>
          </a:p>
          <a:p>
            <a:r>
              <a:rPr lang="en-GB" dirty="0"/>
              <a:t>equipment </a:t>
            </a:r>
          </a:p>
          <a:p>
            <a:r>
              <a:rPr lang="en-GB" dirty="0"/>
              <a:t>facilities </a:t>
            </a:r>
          </a:p>
          <a:p>
            <a:r>
              <a:rPr lang="en-GB" dirty="0"/>
              <a:t>or your learning environment.</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9AA37-63BB-4576-891D-76C53E9B7E31}"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902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8d86ff3bbe_0_15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8d86ff3bbe_0_15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Two themes that run through the remainder of the is presentation.  The first, to paraphrase the great physicist Lord Kelvin; if you don’t measure your energy use, you won’t be able to improve how you use it.  We’ll look at some of the ways that you can measure you’re consumption shortly.</a:t>
            </a:r>
          </a:p>
        </p:txBody>
      </p:sp>
    </p:spTree>
    <p:extLst>
      <p:ext uri="{BB962C8B-B14F-4D97-AF65-F5344CB8AC3E}">
        <p14:creationId xmlns:p14="http://schemas.microsoft.com/office/powerpoint/2010/main" val="408124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8d86ff3bbe_0_15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8d86ff3bbe_0_15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 other is self-explanatory, the cheapest unit of energy, regardless of geopolitics, is the one you don’t use.</a:t>
            </a:r>
            <a:endParaRPr dirty="0"/>
          </a:p>
        </p:txBody>
      </p:sp>
    </p:spTree>
    <p:extLst>
      <p:ext uri="{BB962C8B-B14F-4D97-AF65-F5344CB8AC3E}">
        <p14:creationId xmlns:p14="http://schemas.microsoft.com/office/powerpoint/2010/main" val="2148672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165058f10a4_0_1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165058f10a4_0_1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0" i="0" dirty="0">
                <a:solidFill>
                  <a:srgbClr val="7A7A7A"/>
                </a:solidFill>
                <a:effectLst/>
                <a:latin typeface="Open Sans" panose="020B0606030504020204" pitchFamily="34" charset="0"/>
              </a:rPr>
              <a:t>Getting a thorough understanding of your current and historical consumption can help with effective procurement, help set targets, identify opportunities for energy saving and help engage building occupants to make behavioural changes.  It may be beneficial to install loggers / AMR meters to provide you with more granular data.  If you don’t have good quality data (e.g. actual meter reads for month start/end from your supplier invoices) then get into the habit of taking them.</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Benchmarking can be undertaken in a number of different ways;</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u="none" strike="noStrike" dirty="0">
                <a:solidFill>
                  <a:srgbClr val="374151"/>
                </a:solidFill>
                <a:effectLst/>
              </a:rPr>
              <a:t>Look at your </a:t>
            </a:r>
            <a:r>
              <a:rPr lang="en-GB" b="0" i="0" u="none" strike="noStrike" dirty="0" err="1">
                <a:solidFill>
                  <a:srgbClr val="374151"/>
                </a:solidFill>
                <a:effectLst/>
              </a:rPr>
              <a:t>EPCs</a:t>
            </a:r>
            <a:r>
              <a:rPr lang="en-GB" b="0" i="0" u="none" strike="noStrike" dirty="0">
                <a:solidFill>
                  <a:srgbClr val="374151"/>
                </a:solidFill>
                <a:effectLst/>
              </a:rPr>
              <a:t> / </a:t>
            </a:r>
            <a:r>
              <a:rPr lang="en-GB" b="0" i="0" u="none" strike="noStrike" dirty="0" err="1">
                <a:solidFill>
                  <a:srgbClr val="374151"/>
                </a:solidFill>
                <a:effectLst/>
              </a:rPr>
              <a:t>DECs</a:t>
            </a:r>
            <a:endParaRPr lang="en-GB" dirty="0"/>
          </a:p>
          <a:p>
            <a:pPr marL="0" lvl="0" indent="0" algn="l" rtl="0">
              <a:spcBef>
                <a:spcPts val="0"/>
              </a:spcBef>
              <a:spcAft>
                <a:spcPts val="0"/>
              </a:spcAft>
              <a:buNone/>
            </a:pPr>
            <a:endParaRPr lang="en-GB" dirty="0"/>
          </a:p>
          <a:p>
            <a:pPr marL="171450" lvl="0" indent="-171450" algn="l" rtl="0">
              <a:spcBef>
                <a:spcPts val="0"/>
              </a:spcBef>
              <a:spcAft>
                <a:spcPts val="0"/>
              </a:spcAft>
              <a:buFont typeface="Arial" panose="020B0604020202020204" pitchFamily="34" charset="0"/>
              <a:buChar char="•"/>
            </a:pPr>
            <a:r>
              <a:rPr lang="en-GB" dirty="0"/>
              <a:t>kWh/m2/year</a:t>
            </a:r>
          </a:p>
          <a:p>
            <a:pPr marL="0" lvl="0" indent="0" algn="l" rtl="0">
              <a:spcBef>
                <a:spcPts val="0"/>
              </a:spcBef>
              <a:spcAft>
                <a:spcPts val="0"/>
              </a:spcAft>
              <a:buFont typeface="Arial" panose="020B0604020202020204" pitchFamily="34" charset="0"/>
              <a:buNone/>
            </a:pPr>
            <a:endParaRPr lang="en-GB" dirty="0"/>
          </a:p>
          <a:p>
            <a:pPr marL="0" lvl="0" indent="0" algn="l" rtl="0">
              <a:spcBef>
                <a:spcPts val="0"/>
              </a:spcBef>
              <a:spcAft>
                <a:spcPts val="0"/>
              </a:spcAft>
              <a:buFont typeface="Arial" panose="020B0604020202020204" pitchFamily="34" charset="0"/>
              <a:buNone/>
            </a:pPr>
            <a:r>
              <a:rPr lang="en-GB" dirty="0"/>
              <a:t>Consider other benchmarks.</a:t>
            </a:r>
          </a:p>
          <a:p>
            <a:pPr marL="171450" lvl="0" indent="-171450" algn="l" rtl="0">
              <a:spcBef>
                <a:spcPts val="0"/>
              </a:spcBef>
              <a:spcAft>
                <a:spcPts val="0"/>
              </a:spcAft>
              <a:buFont typeface="Arial" panose="020B0604020202020204" pitchFamily="34" charset="0"/>
              <a:buChar char="•"/>
            </a:pPr>
            <a:endParaRPr lang="en-GB" dirty="0"/>
          </a:p>
          <a:p>
            <a:pPr marL="171450" lvl="0" indent="-171450" algn="l" rtl="0">
              <a:spcBef>
                <a:spcPts val="0"/>
              </a:spcBef>
              <a:spcAft>
                <a:spcPts val="0"/>
              </a:spcAft>
              <a:buFont typeface="Arial" panose="020B0604020202020204" pitchFamily="34" charset="0"/>
              <a:buChar char="•"/>
            </a:pPr>
            <a:r>
              <a:rPr lang="en-GB" dirty="0"/>
              <a:t>tCO2e per pupil</a:t>
            </a:r>
          </a:p>
          <a:p>
            <a:pPr marL="171450" lvl="0" indent="-171450" algn="l" rtl="0">
              <a:spcBef>
                <a:spcPts val="0"/>
              </a:spcBef>
              <a:spcAft>
                <a:spcPts val="0"/>
              </a:spcAft>
              <a:buFont typeface="Arial" panose="020B0604020202020204" pitchFamily="34" charset="0"/>
              <a:buChar char="•"/>
            </a:pPr>
            <a:endParaRPr lang="en-GB" dirty="0"/>
          </a:p>
          <a:p>
            <a:pPr marL="171450" lvl="0" indent="-171450" algn="l" rtl="0">
              <a:spcBef>
                <a:spcPts val="0"/>
              </a:spcBef>
              <a:spcAft>
                <a:spcPts val="0"/>
              </a:spcAft>
              <a:buFont typeface="Arial" panose="020B0604020202020204" pitchFamily="34" charset="0"/>
              <a:buChar char="•"/>
            </a:pPr>
            <a:r>
              <a:rPr lang="en-GB" dirty="0"/>
              <a:t>£ per pupil</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Which one you choose will depend on what your focus is.  Is it to save money, reduce energy use or reduce carbon emissions?  Just bear in mind that </a:t>
            </a:r>
            <a:r>
              <a:rPr lang="en-GB" b="0" i="0" u="none" strike="noStrike" dirty="0">
                <a:solidFill>
                  <a:srgbClr val="374151"/>
                </a:solidFill>
                <a:effectLst/>
              </a:rPr>
              <a:t>benchmarks for energy use in vary depending on several factors, including the size and age of the building, the number of students and staff, and the type of activities that take place in the school.</a:t>
            </a:r>
          </a:p>
          <a:p>
            <a:pPr marL="0" lvl="0" indent="0" algn="l" rtl="0">
              <a:spcBef>
                <a:spcPts val="0"/>
              </a:spcBef>
              <a:spcAft>
                <a:spcPts val="0"/>
              </a:spcAft>
              <a:buNone/>
            </a:pPr>
            <a:endParaRPr lang="en-GB" b="0" i="0" u="none" strike="noStrike" dirty="0">
              <a:solidFill>
                <a:srgbClr val="374151"/>
              </a:solidFill>
              <a:effectLst/>
            </a:endParaRPr>
          </a:p>
        </p:txBody>
      </p:sp>
    </p:spTree>
    <p:extLst>
      <p:ext uri="{BB962C8B-B14F-4D97-AF65-F5344CB8AC3E}">
        <p14:creationId xmlns:p14="http://schemas.microsoft.com/office/powerpoint/2010/main" val="2642350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769625" y="0"/>
            <a:ext cx="5374339" cy="4746796"/>
          </a:xfrm>
          <a:custGeom>
            <a:avLst/>
            <a:gdLst/>
            <a:ahLst/>
            <a:cxnLst/>
            <a:rect l="l" t="t" r="r" b="b"/>
            <a:pathLst>
              <a:path w="176309" h="155722" extrusionOk="0">
                <a:moveTo>
                  <a:pt x="63247" y="0"/>
                </a:moveTo>
                <a:cubicBezTo>
                  <a:pt x="63247" y="0"/>
                  <a:pt x="80642" y="24848"/>
                  <a:pt x="37077" y="41672"/>
                </a:cubicBezTo>
                <a:cubicBezTo>
                  <a:pt x="1" y="55983"/>
                  <a:pt x="5335" y="88511"/>
                  <a:pt x="27957" y="97286"/>
                </a:cubicBezTo>
                <a:cubicBezTo>
                  <a:pt x="27849" y="97834"/>
                  <a:pt x="27742" y="98381"/>
                  <a:pt x="27659" y="98929"/>
                </a:cubicBezTo>
                <a:cubicBezTo>
                  <a:pt x="23670" y="124623"/>
                  <a:pt x="47626" y="125194"/>
                  <a:pt x="58960" y="130445"/>
                </a:cubicBezTo>
                <a:cubicBezTo>
                  <a:pt x="60782" y="131290"/>
                  <a:pt x="62425" y="132326"/>
                  <a:pt x="63997" y="133457"/>
                </a:cubicBezTo>
                <a:cubicBezTo>
                  <a:pt x="65985" y="140732"/>
                  <a:pt x="70795" y="147709"/>
                  <a:pt x="78010" y="151757"/>
                </a:cubicBezTo>
                <a:cubicBezTo>
                  <a:pt x="81701" y="153840"/>
                  <a:pt x="86071" y="154971"/>
                  <a:pt x="89976" y="155341"/>
                </a:cubicBezTo>
                <a:cubicBezTo>
                  <a:pt x="92794" y="155602"/>
                  <a:pt x="95482" y="155722"/>
                  <a:pt x="98053" y="155722"/>
                </a:cubicBezTo>
                <a:cubicBezTo>
                  <a:pt x="124611" y="155722"/>
                  <a:pt x="138682" y="142939"/>
                  <a:pt x="155020" y="141756"/>
                </a:cubicBezTo>
                <a:cubicBezTo>
                  <a:pt x="155811" y="141699"/>
                  <a:pt x="156608" y="141669"/>
                  <a:pt x="157412" y="141669"/>
                </a:cubicBezTo>
                <a:cubicBezTo>
                  <a:pt x="163153" y="141669"/>
                  <a:pt x="169259" y="143194"/>
                  <a:pt x="176308" y="147256"/>
                </a:cubicBezTo>
                <a:lnTo>
                  <a:pt x="1763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10;p2"/>
          <p:cNvSpPr/>
          <p:nvPr/>
        </p:nvSpPr>
        <p:spPr>
          <a:xfrm rot="10800000">
            <a:off x="-10703" y="2348879"/>
            <a:ext cx="3274652" cy="2797621"/>
          </a:xfrm>
          <a:custGeom>
            <a:avLst/>
            <a:gdLst/>
            <a:ahLst/>
            <a:cxnLst/>
            <a:rect l="l" t="t" r="r" b="b"/>
            <a:pathLst>
              <a:path w="545094" h="465688" extrusionOk="0">
                <a:moveTo>
                  <a:pt x="207028" y="1"/>
                </a:moveTo>
                <a:cubicBezTo>
                  <a:pt x="207028" y="1"/>
                  <a:pt x="259058" y="74319"/>
                  <a:pt x="128756" y="124647"/>
                </a:cubicBezTo>
                <a:cubicBezTo>
                  <a:pt x="1" y="174354"/>
                  <a:pt x="42285" y="297550"/>
                  <a:pt x="138002" y="297550"/>
                </a:cubicBezTo>
                <a:cubicBezTo>
                  <a:pt x="146029" y="297550"/>
                  <a:pt x="154432" y="296683"/>
                  <a:pt x="163141" y="294834"/>
                </a:cubicBezTo>
                <a:cubicBezTo>
                  <a:pt x="173520" y="292632"/>
                  <a:pt x="182326" y="291602"/>
                  <a:pt x="189704" y="291602"/>
                </a:cubicBezTo>
                <a:cubicBezTo>
                  <a:pt x="225753" y="291602"/>
                  <a:pt x="227678" y="316202"/>
                  <a:pt x="212112" y="348817"/>
                </a:cubicBezTo>
                <a:cubicBezTo>
                  <a:pt x="196610" y="381274"/>
                  <a:pt x="212112" y="431899"/>
                  <a:pt x="251176" y="453854"/>
                </a:cubicBezTo>
                <a:cubicBezTo>
                  <a:pt x="262225" y="460057"/>
                  <a:pt x="275286" y="463462"/>
                  <a:pt x="286978" y="464546"/>
                </a:cubicBezTo>
                <a:cubicBezTo>
                  <a:pt x="295411" y="465329"/>
                  <a:pt x="303454" y="465688"/>
                  <a:pt x="311146" y="465688"/>
                </a:cubicBezTo>
                <a:cubicBezTo>
                  <a:pt x="390544" y="465688"/>
                  <a:pt x="432621" y="427483"/>
                  <a:pt x="481467" y="423934"/>
                </a:cubicBezTo>
                <a:cubicBezTo>
                  <a:pt x="483856" y="423759"/>
                  <a:pt x="486261" y="423668"/>
                  <a:pt x="488687" y="423668"/>
                </a:cubicBezTo>
                <a:cubicBezTo>
                  <a:pt x="505818" y="423668"/>
                  <a:pt x="524017" y="428226"/>
                  <a:pt x="545094" y="440376"/>
                </a:cubicBezTo>
                <a:lnTo>
                  <a:pt x="5450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11" name="Google Shape;11;p2"/>
          <p:cNvSpPr txBox="1">
            <a:spLocks noGrp="1"/>
          </p:cNvSpPr>
          <p:nvPr>
            <p:ph type="ctrTitle"/>
          </p:nvPr>
        </p:nvSpPr>
        <p:spPr>
          <a:xfrm>
            <a:off x="810000" y="1682500"/>
            <a:ext cx="4487400" cy="2052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12" name="Google Shape;12;p2"/>
          <p:cNvSpPr txBox="1">
            <a:spLocks noGrp="1"/>
          </p:cNvSpPr>
          <p:nvPr>
            <p:ph type="subTitle" idx="1"/>
          </p:nvPr>
        </p:nvSpPr>
        <p:spPr>
          <a:xfrm>
            <a:off x="810000" y="3602728"/>
            <a:ext cx="3988500" cy="44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700"/>
              <a:buNone/>
              <a:defRPr sz="1600"/>
            </a:lvl1pPr>
            <a:lvl2pPr lvl="1" rtl="0">
              <a:lnSpc>
                <a:spcPct val="100000"/>
              </a:lnSpc>
              <a:spcBef>
                <a:spcPts val="0"/>
              </a:spcBef>
              <a:spcAft>
                <a:spcPts val="0"/>
              </a:spcAft>
              <a:buSzPts val="1700"/>
              <a:buNone/>
              <a:defRPr sz="1700"/>
            </a:lvl2pPr>
            <a:lvl3pPr lvl="2" rtl="0">
              <a:lnSpc>
                <a:spcPct val="100000"/>
              </a:lnSpc>
              <a:spcBef>
                <a:spcPts val="0"/>
              </a:spcBef>
              <a:spcAft>
                <a:spcPts val="0"/>
              </a:spcAft>
              <a:buSzPts val="1700"/>
              <a:buNone/>
              <a:defRPr sz="1700"/>
            </a:lvl3pPr>
            <a:lvl4pPr lvl="3" rtl="0">
              <a:lnSpc>
                <a:spcPct val="100000"/>
              </a:lnSpc>
              <a:spcBef>
                <a:spcPts val="0"/>
              </a:spcBef>
              <a:spcAft>
                <a:spcPts val="0"/>
              </a:spcAft>
              <a:buSzPts val="1700"/>
              <a:buNone/>
              <a:defRPr sz="1700"/>
            </a:lvl4pPr>
            <a:lvl5pPr lvl="4" rtl="0">
              <a:lnSpc>
                <a:spcPct val="100000"/>
              </a:lnSpc>
              <a:spcBef>
                <a:spcPts val="0"/>
              </a:spcBef>
              <a:spcAft>
                <a:spcPts val="0"/>
              </a:spcAft>
              <a:buSzPts val="1700"/>
              <a:buNone/>
              <a:defRPr sz="1700"/>
            </a:lvl5pPr>
            <a:lvl6pPr lvl="5" rtl="0">
              <a:lnSpc>
                <a:spcPct val="100000"/>
              </a:lnSpc>
              <a:spcBef>
                <a:spcPts val="0"/>
              </a:spcBef>
              <a:spcAft>
                <a:spcPts val="0"/>
              </a:spcAft>
              <a:buSzPts val="1700"/>
              <a:buNone/>
              <a:defRPr sz="1700"/>
            </a:lvl6pPr>
            <a:lvl7pPr lvl="6" rtl="0">
              <a:lnSpc>
                <a:spcPct val="100000"/>
              </a:lnSpc>
              <a:spcBef>
                <a:spcPts val="0"/>
              </a:spcBef>
              <a:spcAft>
                <a:spcPts val="0"/>
              </a:spcAft>
              <a:buSzPts val="1700"/>
              <a:buNone/>
              <a:defRPr sz="1700"/>
            </a:lvl7pPr>
            <a:lvl8pPr lvl="7" rtl="0">
              <a:lnSpc>
                <a:spcPct val="100000"/>
              </a:lnSpc>
              <a:spcBef>
                <a:spcPts val="0"/>
              </a:spcBef>
              <a:spcAft>
                <a:spcPts val="0"/>
              </a:spcAft>
              <a:buSzPts val="1700"/>
              <a:buNone/>
              <a:defRPr sz="1700"/>
            </a:lvl8pPr>
            <a:lvl9pPr lvl="8" rtl="0">
              <a:lnSpc>
                <a:spcPct val="100000"/>
              </a:lnSpc>
              <a:spcBef>
                <a:spcPts val="0"/>
              </a:spcBef>
              <a:spcAft>
                <a:spcPts val="0"/>
              </a:spcAft>
              <a:buSzPts val="1700"/>
              <a:buNone/>
              <a:defRPr sz="17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
        <p:cNvGrpSpPr/>
        <p:nvPr/>
      </p:nvGrpSpPr>
      <p:grpSpPr>
        <a:xfrm>
          <a:off x="0" y="0"/>
          <a:ext cx="0" cy="0"/>
          <a:chOff x="0" y="0"/>
          <a:chExt cx="0" cy="0"/>
        </a:xfrm>
      </p:grpSpPr>
      <p:grpSp>
        <p:nvGrpSpPr>
          <p:cNvPr id="38" name="Google Shape;38;p7"/>
          <p:cNvGrpSpPr/>
          <p:nvPr/>
        </p:nvGrpSpPr>
        <p:grpSpPr>
          <a:xfrm>
            <a:off x="1663491" y="213118"/>
            <a:ext cx="5817010" cy="4856568"/>
            <a:chOff x="341100" y="783750"/>
            <a:chExt cx="6212100" cy="5186425"/>
          </a:xfrm>
        </p:grpSpPr>
        <p:sp>
          <p:nvSpPr>
            <p:cNvPr id="39" name="Google Shape;39;p7"/>
            <p:cNvSpPr/>
            <p:nvPr/>
          </p:nvSpPr>
          <p:spPr>
            <a:xfrm>
              <a:off x="341100" y="783750"/>
              <a:ext cx="6212100" cy="4828500"/>
            </a:xfrm>
            <a:custGeom>
              <a:avLst/>
              <a:gdLst/>
              <a:ahLst/>
              <a:cxnLst/>
              <a:rect l="l" t="t" r="r" b="b"/>
              <a:pathLst>
                <a:path w="248484" h="193140" extrusionOk="0">
                  <a:moveTo>
                    <a:pt x="193048" y="0"/>
                  </a:moveTo>
                  <a:cubicBezTo>
                    <a:pt x="172800" y="0"/>
                    <a:pt x="152013" y="12189"/>
                    <a:pt x="136422" y="15876"/>
                  </a:cubicBezTo>
                  <a:cubicBezTo>
                    <a:pt x="130552" y="17264"/>
                    <a:pt x="124754" y="17623"/>
                    <a:pt x="118977" y="17623"/>
                  </a:cubicBezTo>
                  <a:cubicBezTo>
                    <a:pt x="112798" y="17623"/>
                    <a:pt x="106643" y="17212"/>
                    <a:pt x="100452" y="17212"/>
                  </a:cubicBezTo>
                  <a:cubicBezTo>
                    <a:pt x="88065" y="17212"/>
                    <a:pt x="75531" y="18856"/>
                    <a:pt x="62354" y="28723"/>
                  </a:cubicBezTo>
                  <a:cubicBezTo>
                    <a:pt x="42042" y="43915"/>
                    <a:pt x="42137" y="61369"/>
                    <a:pt x="36196" y="73681"/>
                  </a:cubicBezTo>
                  <a:cubicBezTo>
                    <a:pt x="28611" y="89397"/>
                    <a:pt x="12728" y="100148"/>
                    <a:pt x="5787" y="116722"/>
                  </a:cubicBezTo>
                  <a:cubicBezTo>
                    <a:pt x="1132" y="127830"/>
                    <a:pt x="1" y="141379"/>
                    <a:pt x="4751" y="152654"/>
                  </a:cubicBezTo>
                  <a:cubicBezTo>
                    <a:pt x="13609" y="173705"/>
                    <a:pt x="35553" y="169133"/>
                    <a:pt x="63866" y="182265"/>
                  </a:cubicBezTo>
                  <a:cubicBezTo>
                    <a:pt x="78187" y="188911"/>
                    <a:pt x="85640" y="189269"/>
                    <a:pt x="95118" y="189269"/>
                  </a:cubicBezTo>
                  <a:cubicBezTo>
                    <a:pt x="96264" y="189269"/>
                    <a:pt x="97440" y="189264"/>
                    <a:pt x="98661" y="189264"/>
                  </a:cubicBezTo>
                  <a:cubicBezTo>
                    <a:pt x="106249" y="189264"/>
                    <a:pt x="115586" y="189466"/>
                    <a:pt x="130445" y="192386"/>
                  </a:cubicBezTo>
                  <a:cubicBezTo>
                    <a:pt x="131160" y="192646"/>
                    <a:pt x="135644" y="193140"/>
                    <a:pt x="141946" y="193140"/>
                  </a:cubicBezTo>
                  <a:cubicBezTo>
                    <a:pt x="152657" y="193140"/>
                    <a:pt x="168620" y="191713"/>
                    <a:pt x="180261" y="185289"/>
                  </a:cubicBezTo>
                  <a:cubicBezTo>
                    <a:pt x="214789" y="166216"/>
                    <a:pt x="207122" y="145987"/>
                    <a:pt x="214277" y="126187"/>
                  </a:cubicBezTo>
                  <a:cubicBezTo>
                    <a:pt x="218433" y="114721"/>
                    <a:pt x="227339" y="105994"/>
                    <a:pt x="234077" y="96076"/>
                  </a:cubicBezTo>
                  <a:cubicBezTo>
                    <a:pt x="248484" y="74883"/>
                    <a:pt x="246377" y="48987"/>
                    <a:pt x="234506" y="27913"/>
                  </a:cubicBezTo>
                  <a:cubicBezTo>
                    <a:pt x="222493" y="6573"/>
                    <a:pt x="207916" y="0"/>
                    <a:pt x="193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40" name="Google Shape;40;p7"/>
            <p:cNvSpPr/>
            <p:nvPr/>
          </p:nvSpPr>
          <p:spPr>
            <a:xfrm>
              <a:off x="524750" y="855925"/>
              <a:ext cx="5839450" cy="4648425"/>
            </a:xfrm>
            <a:custGeom>
              <a:avLst/>
              <a:gdLst/>
              <a:ahLst/>
              <a:cxnLst/>
              <a:rect l="l" t="t" r="r" b="b"/>
              <a:pathLst>
                <a:path w="233578" h="185937" extrusionOk="0">
                  <a:moveTo>
                    <a:pt x="121779" y="0"/>
                  </a:moveTo>
                  <a:cubicBezTo>
                    <a:pt x="109175" y="0"/>
                    <a:pt x="96563" y="3745"/>
                    <a:pt x="85785" y="11250"/>
                  </a:cubicBezTo>
                  <a:cubicBezTo>
                    <a:pt x="76082" y="18013"/>
                    <a:pt x="74105" y="21668"/>
                    <a:pt x="58091" y="27753"/>
                  </a:cubicBezTo>
                  <a:cubicBezTo>
                    <a:pt x="39827" y="34694"/>
                    <a:pt x="14943" y="36361"/>
                    <a:pt x="6359" y="57578"/>
                  </a:cubicBezTo>
                  <a:cubicBezTo>
                    <a:pt x="1" y="73294"/>
                    <a:pt x="2644" y="100107"/>
                    <a:pt x="15038" y="121228"/>
                  </a:cubicBezTo>
                  <a:cubicBezTo>
                    <a:pt x="26290" y="140409"/>
                    <a:pt x="41982" y="141814"/>
                    <a:pt x="54067" y="146589"/>
                  </a:cubicBezTo>
                  <a:cubicBezTo>
                    <a:pt x="70891" y="153232"/>
                    <a:pt x="82225" y="165662"/>
                    <a:pt x="99561" y="173735"/>
                  </a:cubicBezTo>
                  <a:cubicBezTo>
                    <a:pt x="114733" y="180786"/>
                    <a:pt x="135375" y="185937"/>
                    <a:pt x="155204" y="185937"/>
                  </a:cubicBezTo>
                  <a:cubicBezTo>
                    <a:pt x="170496" y="185937"/>
                    <a:pt x="185305" y="182874"/>
                    <a:pt x="196752" y="175259"/>
                  </a:cubicBezTo>
                  <a:cubicBezTo>
                    <a:pt x="233578" y="150780"/>
                    <a:pt x="213194" y="117061"/>
                    <a:pt x="201347" y="87891"/>
                  </a:cubicBezTo>
                  <a:cubicBezTo>
                    <a:pt x="186560" y="51517"/>
                    <a:pt x="181512" y="36944"/>
                    <a:pt x="171296" y="24014"/>
                  </a:cubicBezTo>
                  <a:cubicBezTo>
                    <a:pt x="158656" y="8021"/>
                    <a:pt x="140226" y="0"/>
                    <a:pt x="121779" y="0"/>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Google Shape;41;p7"/>
            <p:cNvSpPr/>
            <p:nvPr/>
          </p:nvSpPr>
          <p:spPr>
            <a:xfrm>
              <a:off x="2342372" y="4406727"/>
              <a:ext cx="954900" cy="1456225"/>
            </a:xfrm>
            <a:custGeom>
              <a:avLst/>
              <a:gdLst/>
              <a:ahLst/>
              <a:cxnLst/>
              <a:rect l="l" t="t" r="r" b="b"/>
              <a:pathLst>
                <a:path w="38196" h="58249" extrusionOk="0">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42" name="Google Shape;42;p7"/>
            <p:cNvSpPr/>
            <p:nvPr/>
          </p:nvSpPr>
          <p:spPr>
            <a:xfrm>
              <a:off x="2410222" y="4669852"/>
              <a:ext cx="727175" cy="1249700"/>
            </a:xfrm>
            <a:custGeom>
              <a:avLst/>
              <a:gdLst/>
              <a:ahLst/>
              <a:cxnLst/>
              <a:rect l="l" t="t" r="r" b="b"/>
              <a:pathLst>
                <a:path w="29087" h="49988" extrusionOk="0">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43" name="Google Shape;43;p7"/>
            <p:cNvSpPr/>
            <p:nvPr/>
          </p:nvSpPr>
          <p:spPr>
            <a:xfrm>
              <a:off x="1167700" y="4550275"/>
              <a:ext cx="1247500" cy="1225725"/>
            </a:xfrm>
            <a:custGeom>
              <a:avLst/>
              <a:gdLst/>
              <a:ahLst/>
              <a:cxnLst/>
              <a:rect l="l" t="t" r="r" b="b"/>
              <a:pathLst>
                <a:path w="49900" h="49029" extrusionOk="0">
                  <a:moveTo>
                    <a:pt x="1057" y="0"/>
                  </a:moveTo>
                  <a:cubicBezTo>
                    <a:pt x="781" y="0"/>
                    <a:pt x="673" y="296"/>
                    <a:pt x="750" y="529"/>
                  </a:cubicBezTo>
                  <a:cubicBezTo>
                    <a:pt x="560" y="529"/>
                    <a:pt x="369" y="648"/>
                    <a:pt x="357" y="886"/>
                  </a:cubicBezTo>
                  <a:cubicBezTo>
                    <a:pt x="0" y="7708"/>
                    <a:pt x="1596" y="14340"/>
                    <a:pt x="3798" y="20746"/>
                  </a:cubicBezTo>
                  <a:cubicBezTo>
                    <a:pt x="5870" y="26770"/>
                    <a:pt x="8204" y="32854"/>
                    <a:pt x="12788" y="37450"/>
                  </a:cubicBezTo>
                  <a:cubicBezTo>
                    <a:pt x="17157" y="41820"/>
                    <a:pt x="22789" y="44689"/>
                    <a:pt x="28575" y="46678"/>
                  </a:cubicBezTo>
                  <a:cubicBezTo>
                    <a:pt x="32108" y="47894"/>
                    <a:pt x="35925" y="49028"/>
                    <a:pt x="39693" y="49028"/>
                  </a:cubicBezTo>
                  <a:cubicBezTo>
                    <a:pt x="41639" y="49028"/>
                    <a:pt x="43573" y="48726"/>
                    <a:pt x="45446" y="47975"/>
                  </a:cubicBezTo>
                  <a:cubicBezTo>
                    <a:pt x="45589" y="47916"/>
                    <a:pt x="45649" y="47821"/>
                    <a:pt x="45661" y="47725"/>
                  </a:cubicBezTo>
                  <a:cubicBezTo>
                    <a:pt x="45745" y="47795"/>
                    <a:pt x="45857" y="47836"/>
                    <a:pt x="45967" y="47836"/>
                  </a:cubicBezTo>
                  <a:cubicBezTo>
                    <a:pt x="46118" y="47836"/>
                    <a:pt x="46265" y="47757"/>
                    <a:pt x="46327" y="47571"/>
                  </a:cubicBezTo>
                  <a:cubicBezTo>
                    <a:pt x="49899" y="36581"/>
                    <a:pt x="43565" y="23937"/>
                    <a:pt x="36052" y="16126"/>
                  </a:cubicBezTo>
                  <a:cubicBezTo>
                    <a:pt x="26873" y="6589"/>
                    <a:pt x="14014" y="1791"/>
                    <a:pt x="1119" y="5"/>
                  </a:cubicBezTo>
                  <a:cubicBezTo>
                    <a:pt x="1098" y="2"/>
                    <a:pt x="1077" y="0"/>
                    <a:pt x="10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44" name="Google Shape;44;p7"/>
            <p:cNvSpPr/>
            <p:nvPr/>
          </p:nvSpPr>
          <p:spPr>
            <a:xfrm>
              <a:off x="1338200" y="4738950"/>
              <a:ext cx="1042675" cy="1037425"/>
            </a:xfrm>
            <a:custGeom>
              <a:avLst/>
              <a:gdLst/>
              <a:ahLst/>
              <a:cxnLst/>
              <a:rect l="l" t="t" r="r" b="b"/>
              <a:pathLst>
                <a:path w="41707" h="41497" extrusionOk="0">
                  <a:moveTo>
                    <a:pt x="3415" y="0"/>
                  </a:moveTo>
                  <a:cubicBezTo>
                    <a:pt x="3118" y="0"/>
                    <a:pt x="2838" y="377"/>
                    <a:pt x="3098" y="673"/>
                  </a:cubicBezTo>
                  <a:cubicBezTo>
                    <a:pt x="5968" y="4043"/>
                    <a:pt x="8825" y="7424"/>
                    <a:pt x="11694" y="10794"/>
                  </a:cubicBezTo>
                  <a:cubicBezTo>
                    <a:pt x="7944" y="9591"/>
                    <a:pt x="4265" y="8186"/>
                    <a:pt x="669" y="6567"/>
                  </a:cubicBezTo>
                  <a:cubicBezTo>
                    <a:pt x="612" y="6541"/>
                    <a:pt x="557" y="6529"/>
                    <a:pt x="507" y="6529"/>
                  </a:cubicBezTo>
                  <a:cubicBezTo>
                    <a:pt x="143" y="6529"/>
                    <a:pt x="1" y="7141"/>
                    <a:pt x="419" y="7329"/>
                  </a:cubicBezTo>
                  <a:cubicBezTo>
                    <a:pt x="4158" y="9020"/>
                    <a:pt x="12564" y="12008"/>
                    <a:pt x="12730" y="12008"/>
                  </a:cubicBezTo>
                  <a:cubicBezTo>
                    <a:pt x="15826" y="15651"/>
                    <a:pt x="18922" y="19283"/>
                    <a:pt x="22029" y="22914"/>
                  </a:cubicBezTo>
                  <a:cubicBezTo>
                    <a:pt x="22303" y="23224"/>
                    <a:pt x="22577" y="23533"/>
                    <a:pt x="22851" y="23855"/>
                  </a:cubicBezTo>
                  <a:cubicBezTo>
                    <a:pt x="22003" y="23918"/>
                    <a:pt x="21159" y="23950"/>
                    <a:pt x="20319" y="23950"/>
                  </a:cubicBezTo>
                  <a:cubicBezTo>
                    <a:pt x="16565" y="23950"/>
                    <a:pt x="12884" y="23317"/>
                    <a:pt x="9313" y="22033"/>
                  </a:cubicBezTo>
                  <a:cubicBezTo>
                    <a:pt x="9266" y="22017"/>
                    <a:pt x="9220" y="22010"/>
                    <a:pt x="9178" y="22010"/>
                  </a:cubicBezTo>
                  <a:cubicBezTo>
                    <a:pt x="8783" y="22010"/>
                    <a:pt x="8623" y="22646"/>
                    <a:pt x="9063" y="22807"/>
                  </a:cubicBezTo>
                  <a:cubicBezTo>
                    <a:pt x="12688" y="24102"/>
                    <a:pt x="16421" y="24755"/>
                    <a:pt x="20225" y="24755"/>
                  </a:cubicBezTo>
                  <a:cubicBezTo>
                    <a:pt x="21144" y="24755"/>
                    <a:pt x="22067" y="24717"/>
                    <a:pt x="22993" y="24641"/>
                  </a:cubicBezTo>
                  <a:cubicBezTo>
                    <a:pt x="23160" y="24629"/>
                    <a:pt x="23267" y="24534"/>
                    <a:pt x="23339" y="24414"/>
                  </a:cubicBezTo>
                  <a:cubicBezTo>
                    <a:pt x="27149" y="28820"/>
                    <a:pt x="31090" y="33106"/>
                    <a:pt x="35424" y="36964"/>
                  </a:cubicBezTo>
                  <a:cubicBezTo>
                    <a:pt x="34186" y="37165"/>
                    <a:pt x="32949" y="37265"/>
                    <a:pt x="31719" y="37265"/>
                  </a:cubicBezTo>
                  <a:cubicBezTo>
                    <a:pt x="28655" y="37265"/>
                    <a:pt x="25636" y="36641"/>
                    <a:pt x="22755" y="35392"/>
                  </a:cubicBezTo>
                  <a:cubicBezTo>
                    <a:pt x="22701" y="35369"/>
                    <a:pt x="22650" y="35359"/>
                    <a:pt x="22602" y="35359"/>
                  </a:cubicBezTo>
                  <a:cubicBezTo>
                    <a:pt x="22232" y="35359"/>
                    <a:pt x="22083" y="35987"/>
                    <a:pt x="22505" y="36166"/>
                  </a:cubicBezTo>
                  <a:cubicBezTo>
                    <a:pt x="25470" y="37439"/>
                    <a:pt x="28583" y="38077"/>
                    <a:pt x="31737" y="38077"/>
                  </a:cubicBezTo>
                  <a:cubicBezTo>
                    <a:pt x="33155" y="38077"/>
                    <a:pt x="34582" y="37948"/>
                    <a:pt x="36007" y="37690"/>
                  </a:cubicBezTo>
                  <a:cubicBezTo>
                    <a:pt x="36078" y="37678"/>
                    <a:pt x="36126" y="37654"/>
                    <a:pt x="36174" y="37630"/>
                  </a:cubicBezTo>
                  <a:cubicBezTo>
                    <a:pt x="37698" y="38952"/>
                    <a:pt x="39269" y="40226"/>
                    <a:pt x="40912" y="41417"/>
                  </a:cubicBezTo>
                  <a:cubicBezTo>
                    <a:pt x="40988" y="41473"/>
                    <a:pt x="41064" y="41497"/>
                    <a:pt x="41137" y="41497"/>
                  </a:cubicBezTo>
                  <a:cubicBezTo>
                    <a:pt x="41464" y="41497"/>
                    <a:pt x="41706" y="41003"/>
                    <a:pt x="41365" y="40750"/>
                  </a:cubicBezTo>
                  <a:cubicBezTo>
                    <a:pt x="37745" y="38107"/>
                    <a:pt x="34447" y="35130"/>
                    <a:pt x="31328" y="31951"/>
                  </a:cubicBezTo>
                  <a:cubicBezTo>
                    <a:pt x="31423" y="31951"/>
                    <a:pt x="31530" y="31892"/>
                    <a:pt x="31590" y="31773"/>
                  </a:cubicBezTo>
                  <a:cubicBezTo>
                    <a:pt x="33745" y="27724"/>
                    <a:pt x="34150" y="23129"/>
                    <a:pt x="32638" y="18795"/>
                  </a:cubicBezTo>
                  <a:cubicBezTo>
                    <a:pt x="32568" y="18591"/>
                    <a:pt x="32389" y="18501"/>
                    <a:pt x="32216" y="18501"/>
                  </a:cubicBezTo>
                  <a:cubicBezTo>
                    <a:pt x="31975" y="18501"/>
                    <a:pt x="31748" y="18677"/>
                    <a:pt x="31852" y="18961"/>
                  </a:cubicBezTo>
                  <a:cubicBezTo>
                    <a:pt x="33280" y="23081"/>
                    <a:pt x="32971" y="27474"/>
                    <a:pt x="30923" y="31320"/>
                  </a:cubicBezTo>
                  <a:cubicBezTo>
                    <a:pt x="30887" y="31380"/>
                    <a:pt x="30875" y="31439"/>
                    <a:pt x="30875" y="31487"/>
                  </a:cubicBezTo>
                  <a:cubicBezTo>
                    <a:pt x="27851" y="28391"/>
                    <a:pt x="24982" y="25117"/>
                    <a:pt x="22172" y="21831"/>
                  </a:cubicBezTo>
                  <a:cubicBezTo>
                    <a:pt x="21005" y="20462"/>
                    <a:pt x="19838" y="19092"/>
                    <a:pt x="18683" y="17735"/>
                  </a:cubicBezTo>
                  <a:cubicBezTo>
                    <a:pt x="18719" y="17687"/>
                    <a:pt x="18743" y="17640"/>
                    <a:pt x="18767" y="17568"/>
                  </a:cubicBezTo>
                  <a:cubicBezTo>
                    <a:pt x="19779" y="13663"/>
                    <a:pt x="20231" y="9698"/>
                    <a:pt x="20088" y="5662"/>
                  </a:cubicBezTo>
                  <a:cubicBezTo>
                    <a:pt x="20076" y="5390"/>
                    <a:pt x="19854" y="5249"/>
                    <a:pt x="19646" y="5249"/>
                  </a:cubicBezTo>
                  <a:cubicBezTo>
                    <a:pt x="19454" y="5249"/>
                    <a:pt x="19273" y="5369"/>
                    <a:pt x="19279" y="5615"/>
                  </a:cubicBezTo>
                  <a:cubicBezTo>
                    <a:pt x="19422" y="9484"/>
                    <a:pt x="19017" y="13270"/>
                    <a:pt x="18064" y="17021"/>
                  </a:cubicBezTo>
                  <a:cubicBezTo>
                    <a:pt x="13278" y="11401"/>
                    <a:pt x="8492" y="5769"/>
                    <a:pt x="3693" y="138"/>
                  </a:cubicBezTo>
                  <a:cubicBezTo>
                    <a:pt x="3611" y="41"/>
                    <a:pt x="3512" y="0"/>
                    <a:pt x="3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45" name="Google Shape;45;p7"/>
            <p:cNvSpPr/>
            <p:nvPr/>
          </p:nvSpPr>
          <p:spPr>
            <a:xfrm>
              <a:off x="4343975" y="4619350"/>
              <a:ext cx="1461525" cy="1350825"/>
            </a:xfrm>
            <a:custGeom>
              <a:avLst/>
              <a:gdLst/>
              <a:ahLst/>
              <a:cxnLst/>
              <a:rect l="l" t="t" r="r" b="b"/>
              <a:pathLst>
                <a:path w="58461" h="54033" extrusionOk="0">
                  <a:moveTo>
                    <a:pt x="47321" y="1"/>
                  </a:moveTo>
                  <a:cubicBezTo>
                    <a:pt x="40441" y="1"/>
                    <a:pt x="37679" y="10881"/>
                    <a:pt x="33040" y="10881"/>
                  </a:cubicBezTo>
                  <a:cubicBezTo>
                    <a:pt x="32537" y="10881"/>
                    <a:pt x="32012" y="10754"/>
                    <a:pt x="31457" y="10470"/>
                  </a:cubicBezTo>
                  <a:cubicBezTo>
                    <a:pt x="28833" y="9132"/>
                    <a:pt x="29046" y="767"/>
                    <a:pt x="24301" y="767"/>
                  </a:cubicBezTo>
                  <a:cubicBezTo>
                    <a:pt x="23556" y="767"/>
                    <a:pt x="22689" y="973"/>
                    <a:pt x="21670" y="1445"/>
                  </a:cubicBezTo>
                  <a:cubicBezTo>
                    <a:pt x="14944" y="4554"/>
                    <a:pt x="18014" y="15188"/>
                    <a:pt x="14423" y="15188"/>
                  </a:cubicBezTo>
                  <a:cubicBezTo>
                    <a:pt x="14149" y="15188"/>
                    <a:pt x="13837" y="15126"/>
                    <a:pt x="13479" y="14994"/>
                  </a:cubicBezTo>
                  <a:cubicBezTo>
                    <a:pt x="13466" y="14995"/>
                    <a:pt x="13454" y="14995"/>
                    <a:pt x="13442" y="14995"/>
                  </a:cubicBezTo>
                  <a:cubicBezTo>
                    <a:pt x="13056" y="14995"/>
                    <a:pt x="12597" y="14648"/>
                    <a:pt x="12193" y="14601"/>
                  </a:cubicBezTo>
                  <a:cubicBezTo>
                    <a:pt x="11921" y="14565"/>
                    <a:pt x="11656" y="14547"/>
                    <a:pt x="11398" y="14547"/>
                  </a:cubicBezTo>
                  <a:cubicBezTo>
                    <a:pt x="5868" y="14547"/>
                    <a:pt x="3575" y="22683"/>
                    <a:pt x="2596" y="26960"/>
                  </a:cubicBezTo>
                  <a:cubicBezTo>
                    <a:pt x="1" y="38140"/>
                    <a:pt x="3632" y="48629"/>
                    <a:pt x="3704" y="48677"/>
                  </a:cubicBezTo>
                  <a:cubicBezTo>
                    <a:pt x="8356" y="51599"/>
                    <a:pt x="14802" y="54033"/>
                    <a:pt x="20602" y="54033"/>
                  </a:cubicBezTo>
                  <a:cubicBezTo>
                    <a:pt x="22862" y="54033"/>
                    <a:pt x="25025" y="53663"/>
                    <a:pt x="26945" y="52809"/>
                  </a:cubicBezTo>
                  <a:cubicBezTo>
                    <a:pt x="34374" y="49499"/>
                    <a:pt x="30564" y="43272"/>
                    <a:pt x="30445" y="42355"/>
                  </a:cubicBezTo>
                  <a:cubicBezTo>
                    <a:pt x="30087" y="39653"/>
                    <a:pt x="31775" y="39051"/>
                    <a:pt x="33805" y="39051"/>
                  </a:cubicBezTo>
                  <a:cubicBezTo>
                    <a:pt x="35353" y="39051"/>
                    <a:pt x="37101" y="39402"/>
                    <a:pt x="38291" y="39438"/>
                  </a:cubicBezTo>
                  <a:cubicBezTo>
                    <a:pt x="38426" y="39442"/>
                    <a:pt x="38560" y="39444"/>
                    <a:pt x="38694" y="39444"/>
                  </a:cubicBezTo>
                  <a:cubicBezTo>
                    <a:pt x="43697" y="39444"/>
                    <a:pt x="48722" y="36430"/>
                    <a:pt x="47864" y="30830"/>
                  </a:cubicBezTo>
                  <a:cubicBezTo>
                    <a:pt x="47185" y="26484"/>
                    <a:pt x="43578" y="24353"/>
                    <a:pt x="49531" y="18495"/>
                  </a:cubicBezTo>
                  <a:cubicBezTo>
                    <a:pt x="58461" y="9708"/>
                    <a:pt x="54186" y="695"/>
                    <a:pt x="48043" y="40"/>
                  </a:cubicBezTo>
                  <a:cubicBezTo>
                    <a:pt x="47797" y="14"/>
                    <a:pt x="47556" y="1"/>
                    <a:pt x="47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46" name="Google Shape;46;p7"/>
            <p:cNvSpPr/>
            <p:nvPr/>
          </p:nvSpPr>
          <p:spPr>
            <a:xfrm>
              <a:off x="4433000" y="4738825"/>
              <a:ext cx="1064425" cy="1104000"/>
            </a:xfrm>
            <a:custGeom>
              <a:avLst/>
              <a:gdLst/>
              <a:ahLst/>
              <a:cxnLst/>
              <a:rect l="l" t="t" r="r" b="b"/>
              <a:pathLst>
                <a:path w="42577" h="44160" extrusionOk="0">
                  <a:moveTo>
                    <a:pt x="20562" y="1"/>
                  </a:moveTo>
                  <a:cubicBezTo>
                    <a:pt x="20402" y="1"/>
                    <a:pt x="20242" y="87"/>
                    <a:pt x="20181" y="286"/>
                  </a:cubicBezTo>
                  <a:cubicBezTo>
                    <a:pt x="19014" y="4024"/>
                    <a:pt x="18645" y="7906"/>
                    <a:pt x="18645" y="11823"/>
                  </a:cubicBezTo>
                  <a:cubicBezTo>
                    <a:pt x="18645" y="16121"/>
                    <a:pt x="19026" y="20431"/>
                    <a:pt x="17776" y="24622"/>
                  </a:cubicBezTo>
                  <a:cubicBezTo>
                    <a:pt x="17752" y="24705"/>
                    <a:pt x="17752" y="24789"/>
                    <a:pt x="17776" y="24848"/>
                  </a:cubicBezTo>
                  <a:cubicBezTo>
                    <a:pt x="12656" y="28956"/>
                    <a:pt x="7822" y="33397"/>
                    <a:pt x="3762" y="38528"/>
                  </a:cubicBezTo>
                  <a:cubicBezTo>
                    <a:pt x="4298" y="35540"/>
                    <a:pt x="3631" y="32516"/>
                    <a:pt x="3465" y="29492"/>
                  </a:cubicBezTo>
                  <a:cubicBezTo>
                    <a:pt x="3262" y="25693"/>
                    <a:pt x="3607" y="21931"/>
                    <a:pt x="5060" y="18395"/>
                  </a:cubicBezTo>
                  <a:cubicBezTo>
                    <a:pt x="5175" y="18100"/>
                    <a:pt x="4939" y="17910"/>
                    <a:pt x="4689" y="17910"/>
                  </a:cubicBezTo>
                  <a:cubicBezTo>
                    <a:pt x="4524" y="17910"/>
                    <a:pt x="4354" y="17992"/>
                    <a:pt x="4274" y="18181"/>
                  </a:cubicBezTo>
                  <a:cubicBezTo>
                    <a:pt x="2988" y="21348"/>
                    <a:pt x="2548" y="24693"/>
                    <a:pt x="2607" y="28098"/>
                  </a:cubicBezTo>
                  <a:cubicBezTo>
                    <a:pt x="2679" y="31885"/>
                    <a:pt x="3822" y="35814"/>
                    <a:pt x="2703" y="39517"/>
                  </a:cubicBezTo>
                  <a:cubicBezTo>
                    <a:pt x="2667" y="39659"/>
                    <a:pt x="2691" y="39767"/>
                    <a:pt x="2762" y="39862"/>
                  </a:cubicBezTo>
                  <a:cubicBezTo>
                    <a:pt x="1869" y="41064"/>
                    <a:pt x="1000" y="42291"/>
                    <a:pt x="190" y="43565"/>
                  </a:cubicBezTo>
                  <a:cubicBezTo>
                    <a:pt x="0" y="43871"/>
                    <a:pt x="281" y="44160"/>
                    <a:pt x="562" y="44160"/>
                  </a:cubicBezTo>
                  <a:cubicBezTo>
                    <a:pt x="686" y="44160"/>
                    <a:pt x="809" y="44104"/>
                    <a:pt x="893" y="43969"/>
                  </a:cubicBezTo>
                  <a:cubicBezTo>
                    <a:pt x="1988" y="42219"/>
                    <a:pt x="3203" y="40540"/>
                    <a:pt x="4477" y="38933"/>
                  </a:cubicBezTo>
                  <a:cubicBezTo>
                    <a:pt x="4665" y="38923"/>
                    <a:pt x="4852" y="38919"/>
                    <a:pt x="5039" y="38919"/>
                  </a:cubicBezTo>
                  <a:cubicBezTo>
                    <a:pt x="8447" y="38919"/>
                    <a:pt x="11650" y="40492"/>
                    <a:pt x="15025" y="40910"/>
                  </a:cubicBezTo>
                  <a:cubicBezTo>
                    <a:pt x="15977" y="41029"/>
                    <a:pt x="16929" y="41086"/>
                    <a:pt x="17878" y="41086"/>
                  </a:cubicBezTo>
                  <a:cubicBezTo>
                    <a:pt x="19862" y="41086"/>
                    <a:pt x="21836" y="40837"/>
                    <a:pt x="23777" y="40386"/>
                  </a:cubicBezTo>
                  <a:cubicBezTo>
                    <a:pt x="24256" y="40274"/>
                    <a:pt x="24099" y="39590"/>
                    <a:pt x="23657" y="39590"/>
                  </a:cubicBezTo>
                  <a:cubicBezTo>
                    <a:pt x="23627" y="39590"/>
                    <a:pt x="23595" y="39593"/>
                    <a:pt x="23562" y="39600"/>
                  </a:cubicBezTo>
                  <a:cubicBezTo>
                    <a:pt x="21684" y="40042"/>
                    <a:pt x="19777" y="40275"/>
                    <a:pt x="17868" y="40275"/>
                  </a:cubicBezTo>
                  <a:cubicBezTo>
                    <a:pt x="16281" y="40275"/>
                    <a:pt x="14694" y="40114"/>
                    <a:pt x="13120" y="39778"/>
                  </a:cubicBezTo>
                  <a:cubicBezTo>
                    <a:pt x="10418" y="39207"/>
                    <a:pt x="7882" y="38147"/>
                    <a:pt x="5119" y="38124"/>
                  </a:cubicBezTo>
                  <a:cubicBezTo>
                    <a:pt x="9632" y="32647"/>
                    <a:pt x="15037" y="27991"/>
                    <a:pt x="20657" y="23622"/>
                  </a:cubicBezTo>
                  <a:cubicBezTo>
                    <a:pt x="20693" y="23634"/>
                    <a:pt x="20717" y="23657"/>
                    <a:pt x="20764" y="23669"/>
                  </a:cubicBezTo>
                  <a:cubicBezTo>
                    <a:pt x="23741" y="24158"/>
                    <a:pt x="26479" y="25479"/>
                    <a:pt x="29503" y="25872"/>
                  </a:cubicBezTo>
                  <a:cubicBezTo>
                    <a:pt x="30510" y="26003"/>
                    <a:pt x="31519" y="26065"/>
                    <a:pt x="32526" y="26065"/>
                  </a:cubicBezTo>
                  <a:cubicBezTo>
                    <a:pt x="34258" y="26065"/>
                    <a:pt x="35986" y="25882"/>
                    <a:pt x="37695" y="25551"/>
                  </a:cubicBezTo>
                  <a:cubicBezTo>
                    <a:pt x="38177" y="25461"/>
                    <a:pt x="38015" y="24769"/>
                    <a:pt x="37566" y="24769"/>
                  </a:cubicBezTo>
                  <a:cubicBezTo>
                    <a:pt x="37539" y="24769"/>
                    <a:pt x="37510" y="24771"/>
                    <a:pt x="37481" y="24777"/>
                  </a:cubicBezTo>
                  <a:cubicBezTo>
                    <a:pt x="35839" y="25091"/>
                    <a:pt x="34184" y="25260"/>
                    <a:pt x="32529" y="25260"/>
                  </a:cubicBezTo>
                  <a:cubicBezTo>
                    <a:pt x="31109" y="25260"/>
                    <a:pt x="29689" y="25136"/>
                    <a:pt x="28277" y="24872"/>
                  </a:cubicBezTo>
                  <a:cubicBezTo>
                    <a:pt x="25955" y="24431"/>
                    <a:pt x="23788" y="23455"/>
                    <a:pt x="21479" y="22991"/>
                  </a:cubicBezTo>
                  <a:cubicBezTo>
                    <a:pt x="21872" y="22693"/>
                    <a:pt x="22253" y="22395"/>
                    <a:pt x="22645" y="22098"/>
                  </a:cubicBezTo>
                  <a:cubicBezTo>
                    <a:pt x="29956" y="16538"/>
                    <a:pt x="37481" y="10965"/>
                    <a:pt x="42386" y="3036"/>
                  </a:cubicBezTo>
                  <a:cubicBezTo>
                    <a:pt x="42576" y="2730"/>
                    <a:pt x="42301" y="2441"/>
                    <a:pt x="42023" y="2441"/>
                  </a:cubicBezTo>
                  <a:cubicBezTo>
                    <a:pt x="41901" y="2441"/>
                    <a:pt x="41779" y="2497"/>
                    <a:pt x="41695" y="2631"/>
                  </a:cubicBezTo>
                  <a:cubicBezTo>
                    <a:pt x="36385" y="11192"/>
                    <a:pt x="27991" y="16954"/>
                    <a:pt x="20145" y="22991"/>
                  </a:cubicBezTo>
                  <a:cubicBezTo>
                    <a:pt x="19681" y="23360"/>
                    <a:pt x="19216" y="23717"/>
                    <a:pt x="18740" y="24086"/>
                  </a:cubicBezTo>
                  <a:cubicBezTo>
                    <a:pt x="19645" y="20538"/>
                    <a:pt x="19514" y="16919"/>
                    <a:pt x="19467" y="13263"/>
                  </a:cubicBezTo>
                  <a:cubicBezTo>
                    <a:pt x="19395" y="8941"/>
                    <a:pt x="19669" y="4655"/>
                    <a:pt x="20955" y="500"/>
                  </a:cubicBezTo>
                  <a:cubicBezTo>
                    <a:pt x="21048" y="199"/>
                    <a:pt x="20804" y="1"/>
                    <a:pt x="205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47" name="Google Shape;47;p7"/>
          <p:cNvSpPr txBox="1">
            <a:spLocks noGrp="1"/>
          </p:cNvSpPr>
          <p:nvPr>
            <p:ph type="title"/>
          </p:nvPr>
        </p:nvSpPr>
        <p:spPr>
          <a:xfrm>
            <a:off x="2672700" y="1304100"/>
            <a:ext cx="3798900" cy="724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4000">
                <a:latin typeface="Open sans" panose="020B0606030504020204" pitchFamily="34" charset="0"/>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dirty="0"/>
          </a:p>
        </p:txBody>
      </p:sp>
      <p:sp>
        <p:nvSpPr>
          <p:cNvPr id="48" name="Google Shape;48;p7"/>
          <p:cNvSpPr txBox="1">
            <a:spLocks noGrp="1"/>
          </p:cNvSpPr>
          <p:nvPr>
            <p:ph type="subTitle" idx="1"/>
          </p:nvPr>
        </p:nvSpPr>
        <p:spPr>
          <a:xfrm>
            <a:off x="2785275" y="2083550"/>
            <a:ext cx="3573600" cy="1406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1600"/>
              </a:spcBef>
              <a:spcAft>
                <a:spcPts val="0"/>
              </a:spcAft>
              <a:buNone/>
              <a:defRPr sz="1400"/>
            </a:lvl2pPr>
            <a:lvl3pPr lvl="2" algn="ctr" rtl="0">
              <a:spcBef>
                <a:spcPts val="1600"/>
              </a:spcBef>
              <a:spcAft>
                <a:spcPts val="0"/>
              </a:spcAft>
              <a:buNone/>
              <a:defRPr sz="1400"/>
            </a:lvl3pPr>
            <a:lvl4pPr lvl="3" algn="ctr" rtl="0">
              <a:spcBef>
                <a:spcPts val="1600"/>
              </a:spcBef>
              <a:spcAft>
                <a:spcPts val="0"/>
              </a:spcAft>
              <a:buNone/>
              <a:defRPr sz="1400"/>
            </a:lvl4pPr>
            <a:lvl5pPr lvl="4" algn="ctr" rtl="0">
              <a:spcBef>
                <a:spcPts val="1600"/>
              </a:spcBef>
              <a:spcAft>
                <a:spcPts val="0"/>
              </a:spcAft>
              <a:buNone/>
              <a:defRPr sz="1400"/>
            </a:lvl5pPr>
            <a:lvl6pPr lvl="5" algn="ctr" rtl="0">
              <a:spcBef>
                <a:spcPts val="1600"/>
              </a:spcBef>
              <a:spcAft>
                <a:spcPts val="0"/>
              </a:spcAft>
              <a:buNone/>
              <a:defRPr sz="1400"/>
            </a:lvl6pPr>
            <a:lvl7pPr lvl="6" algn="ctr" rtl="0">
              <a:spcBef>
                <a:spcPts val="1600"/>
              </a:spcBef>
              <a:spcAft>
                <a:spcPts val="0"/>
              </a:spcAft>
              <a:buNone/>
              <a:defRPr sz="1400"/>
            </a:lvl7pPr>
            <a:lvl8pPr lvl="7" algn="ctr" rtl="0">
              <a:spcBef>
                <a:spcPts val="1600"/>
              </a:spcBef>
              <a:spcAft>
                <a:spcPts val="0"/>
              </a:spcAft>
              <a:buNone/>
              <a:defRPr sz="1400"/>
            </a:lvl8pPr>
            <a:lvl9pPr lvl="8" algn="ctr" rtl="0">
              <a:spcBef>
                <a:spcPts val="1600"/>
              </a:spcBef>
              <a:spcAft>
                <a:spcPts val="1600"/>
              </a:spcAft>
              <a:buNone/>
              <a:defRPr sz="1400"/>
            </a:lvl9pPr>
          </a:lstStyle>
          <a:p>
            <a:endParaRPr/>
          </a:p>
        </p:txBody>
      </p:sp>
    </p:spTree>
    <p:extLst>
      <p:ext uri="{BB962C8B-B14F-4D97-AF65-F5344CB8AC3E}">
        <p14:creationId xmlns:p14="http://schemas.microsoft.com/office/powerpoint/2010/main" val="339305820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40DBF-4582-49F5-B80A-D40AB8796BB0}"/>
              </a:ext>
            </a:extLst>
          </p:cNvPr>
          <p:cNvSpPr>
            <a:spLocks noGrp="1"/>
          </p:cNvSpPr>
          <p:nvPr>
            <p:ph type="title"/>
          </p:nvPr>
        </p:nvSpPr>
        <p:spPr/>
        <p:txBody>
          <a:bodyPr/>
          <a:lstStyle>
            <a:lvl1pPr>
              <a:defRPr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B49A24D-99BF-4BFD-8C99-2D5A4FE4B192}"/>
              </a:ext>
            </a:extLst>
          </p:cNvPr>
          <p:cNvSpPr>
            <a:spLocks noGrp="1"/>
          </p:cNvSpPr>
          <p:nvPr>
            <p:ph idx="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027547-A526-4C8F-A0D3-983EEAB1E108}"/>
              </a:ext>
            </a:extLst>
          </p:cNvPr>
          <p:cNvSpPr>
            <a:spLocks noGrp="1"/>
          </p:cNvSpPr>
          <p:nvPr>
            <p:ph type="dt" sz="half" idx="10"/>
          </p:nvPr>
        </p:nvSpPr>
        <p:spPr/>
        <p:txBody>
          <a:bodyPr/>
          <a:lstStyle/>
          <a:p>
            <a:fld id="{A5FDF81E-BBDB-467C-9559-B94B4F6AC077}" type="datetime1">
              <a:rPr lang="en-GB" smtClean="0"/>
              <a:t>20/04/2026</a:t>
            </a:fld>
            <a:endParaRPr lang="en-GB" dirty="0"/>
          </a:p>
        </p:txBody>
      </p:sp>
      <p:sp>
        <p:nvSpPr>
          <p:cNvPr id="5" name="Footer Placeholder 4">
            <a:extLst>
              <a:ext uri="{FF2B5EF4-FFF2-40B4-BE49-F238E27FC236}">
                <a16:creationId xmlns:a16="http://schemas.microsoft.com/office/drawing/2014/main" id="{F83063C4-EA66-40EB-BF3F-6363320DD76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E5883D6-0E3C-4826-BCB7-BA32E332D8CD}"/>
              </a:ext>
            </a:extLst>
          </p:cNvPr>
          <p:cNvSpPr>
            <a:spLocks noGrp="1"/>
          </p:cNvSpPr>
          <p:nvPr>
            <p:ph type="sldNum" sz="quarter" idx="12"/>
          </p:nvPr>
        </p:nvSpPr>
        <p:spPr/>
        <p:txBody>
          <a:bodyPr/>
          <a:lstStyle/>
          <a:p>
            <a:fld id="{1CBB08B3-38D4-40D9-8853-E29D2A311736}" type="slidenum">
              <a:rPr lang="en-GB" smtClean="0"/>
              <a:t>‹#›</a:t>
            </a:fld>
            <a:endParaRPr lang="en-GB" dirty="0"/>
          </a:p>
        </p:txBody>
      </p:sp>
      <p:cxnSp>
        <p:nvCxnSpPr>
          <p:cNvPr id="11" name="Straight Connector 10">
            <a:extLst>
              <a:ext uri="{FF2B5EF4-FFF2-40B4-BE49-F238E27FC236}">
                <a16:creationId xmlns:a16="http://schemas.microsoft.com/office/drawing/2014/main" id="{E3F97CA8-BB3F-41AD-B66C-0EF21711879D}"/>
              </a:ext>
            </a:extLst>
          </p:cNvPr>
          <p:cNvCxnSpPr/>
          <p:nvPr userDrawn="1"/>
        </p:nvCxnSpPr>
        <p:spPr>
          <a:xfrm>
            <a:off x="0" y="1268019"/>
            <a:ext cx="9144000" cy="0"/>
          </a:xfrm>
          <a:prstGeom prst="line">
            <a:avLst/>
          </a:prstGeom>
          <a:ln w="31750">
            <a:solidFill>
              <a:srgbClr val="2C2E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032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1489925" y="2573725"/>
            <a:ext cx="2288400" cy="779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5" name="Google Shape;15;p3"/>
          <p:cNvSpPr txBox="1">
            <a:spLocks noGrp="1"/>
          </p:cNvSpPr>
          <p:nvPr>
            <p:ph type="title" idx="2" hasCustomPrompt="1"/>
          </p:nvPr>
        </p:nvSpPr>
        <p:spPr>
          <a:xfrm>
            <a:off x="1489925" y="1220113"/>
            <a:ext cx="1132200" cy="1368900"/>
          </a:xfrm>
          <a:prstGeom prst="rect">
            <a:avLst/>
          </a:prstGeom>
        </p:spPr>
        <p:txBody>
          <a:bodyPr spcFirstLastPara="1" wrap="square" lIns="91425" tIns="91425" rIns="91425" bIns="91425" anchor="b" anchorCtr="0">
            <a:noAutofit/>
          </a:bodyPr>
          <a:lstStyle>
            <a:lvl1pPr lvl="0" rtl="0">
              <a:spcBef>
                <a:spcPts val="0"/>
              </a:spcBef>
              <a:spcAft>
                <a:spcPts val="0"/>
              </a:spcAft>
              <a:buSzPts val="8000"/>
              <a:buNone/>
              <a:defRPr sz="8000"/>
            </a:lvl1pPr>
            <a:lvl2pPr lvl="1" rtl="0">
              <a:spcBef>
                <a:spcPts val="0"/>
              </a:spcBef>
              <a:spcAft>
                <a:spcPts val="0"/>
              </a:spcAft>
              <a:buSzPts val="8000"/>
              <a:buNone/>
              <a:defRPr sz="8000"/>
            </a:lvl2pPr>
            <a:lvl3pPr lvl="2" rtl="0">
              <a:spcBef>
                <a:spcPts val="0"/>
              </a:spcBef>
              <a:spcAft>
                <a:spcPts val="0"/>
              </a:spcAft>
              <a:buSzPts val="8000"/>
              <a:buNone/>
              <a:defRPr sz="8000"/>
            </a:lvl3pPr>
            <a:lvl4pPr lvl="3" rtl="0">
              <a:spcBef>
                <a:spcPts val="0"/>
              </a:spcBef>
              <a:spcAft>
                <a:spcPts val="0"/>
              </a:spcAft>
              <a:buSzPts val="8000"/>
              <a:buNone/>
              <a:defRPr sz="8000"/>
            </a:lvl4pPr>
            <a:lvl5pPr lvl="4" rtl="0">
              <a:spcBef>
                <a:spcPts val="0"/>
              </a:spcBef>
              <a:spcAft>
                <a:spcPts val="0"/>
              </a:spcAft>
              <a:buSzPts val="8000"/>
              <a:buNone/>
              <a:defRPr sz="8000"/>
            </a:lvl5pPr>
            <a:lvl6pPr lvl="5" rtl="0">
              <a:spcBef>
                <a:spcPts val="0"/>
              </a:spcBef>
              <a:spcAft>
                <a:spcPts val="0"/>
              </a:spcAft>
              <a:buSzPts val="8000"/>
              <a:buNone/>
              <a:defRPr sz="8000"/>
            </a:lvl6pPr>
            <a:lvl7pPr lvl="6" rtl="0">
              <a:spcBef>
                <a:spcPts val="0"/>
              </a:spcBef>
              <a:spcAft>
                <a:spcPts val="0"/>
              </a:spcAft>
              <a:buSzPts val="8000"/>
              <a:buNone/>
              <a:defRPr sz="8000"/>
            </a:lvl7pPr>
            <a:lvl8pPr lvl="7" rtl="0">
              <a:spcBef>
                <a:spcPts val="0"/>
              </a:spcBef>
              <a:spcAft>
                <a:spcPts val="0"/>
              </a:spcAft>
              <a:buSzPts val="8000"/>
              <a:buNone/>
              <a:defRPr sz="8000"/>
            </a:lvl8pPr>
            <a:lvl9pPr lvl="8" rtl="0">
              <a:spcBef>
                <a:spcPts val="0"/>
              </a:spcBef>
              <a:spcAft>
                <a:spcPts val="0"/>
              </a:spcAft>
              <a:buSzPts val="8000"/>
              <a:buNone/>
              <a:defRPr sz="8000"/>
            </a:lvl9pPr>
          </a:lstStyle>
          <a:p>
            <a:r>
              <a:t>xx%</a:t>
            </a:r>
          </a:p>
        </p:txBody>
      </p:sp>
      <p:sp>
        <p:nvSpPr>
          <p:cNvPr id="16" name="Google Shape;16;p3"/>
          <p:cNvSpPr txBox="1">
            <a:spLocks noGrp="1"/>
          </p:cNvSpPr>
          <p:nvPr>
            <p:ph type="subTitle" idx="1"/>
          </p:nvPr>
        </p:nvSpPr>
        <p:spPr>
          <a:xfrm>
            <a:off x="1489925" y="3205500"/>
            <a:ext cx="2452200" cy="622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extLst>
      <p:ext uri="{BB962C8B-B14F-4D97-AF65-F5344CB8AC3E}">
        <p14:creationId xmlns:p14="http://schemas.microsoft.com/office/powerpoint/2010/main" val="37910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
        <p:cNvGrpSpPr/>
        <p:nvPr/>
      </p:nvGrpSpPr>
      <p:grpSpPr>
        <a:xfrm>
          <a:off x="0" y="0"/>
          <a:ext cx="0" cy="0"/>
          <a:chOff x="0" y="0"/>
          <a:chExt cx="0" cy="0"/>
        </a:xfrm>
      </p:grpSpPr>
      <p:grpSp>
        <p:nvGrpSpPr>
          <p:cNvPr id="38" name="Google Shape;38;p7"/>
          <p:cNvGrpSpPr/>
          <p:nvPr/>
        </p:nvGrpSpPr>
        <p:grpSpPr>
          <a:xfrm>
            <a:off x="1663491" y="213118"/>
            <a:ext cx="5817010" cy="4856568"/>
            <a:chOff x="341100" y="783750"/>
            <a:chExt cx="6212100" cy="5186425"/>
          </a:xfrm>
        </p:grpSpPr>
        <p:sp>
          <p:nvSpPr>
            <p:cNvPr id="39" name="Google Shape;39;p7"/>
            <p:cNvSpPr/>
            <p:nvPr/>
          </p:nvSpPr>
          <p:spPr>
            <a:xfrm>
              <a:off x="341100" y="783750"/>
              <a:ext cx="6212100" cy="4828500"/>
            </a:xfrm>
            <a:custGeom>
              <a:avLst/>
              <a:gdLst/>
              <a:ahLst/>
              <a:cxnLst/>
              <a:rect l="l" t="t" r="r" b="b"/>
              <a:pathLst>
                <a:path w="248484" h="193140" extrusionOk="0">
                  <a:moveTo>
                    <a:pt x="193048" y="0"/>
                  </a:moveTo>
                  <a:cubicBezTo>
                    <a:pt x="172800" y="0"/>
                    <a:pt x="152013" y="12189"/>
                    <a:pt x="136422" y="15876"/>
                  </a:cubicBezTo>
                  <a:cubicBezTo>
                    <a:pt x="130552" y="17264"/>
                    <a:pt x="124754" y="17623"/>
                    <a:pt x="118977" y="17623"/>
                  </a:cubicBezTo>
                  <a:cubicBezTo>
                    <a:pt x="112798" y="17623"/>
                    <a:pt x="106643" y="17212"/>
                    <a:pt x="100452" y="17212"/>
                  </a:cubicBezTo>
                  <a:cubicBezTo>
                    <a:pt x="88065" y="17212"/>
                    <a:pt x="75531" y="18856"/>
                    <a:pt x="62354" y="28723"/>
                  </a:cubicBezTo>
                  <a:cubicBezTo>
                    <a:pt x="42042" y="43915"/>
                    <a:pt x="42137" y="61369"/>
                    <a:pt x="36196" y="73681"/>
                  </a:cubicBezTo>
                  <a:cubicBezTo>
                    <a:pt x="28611" y="89397"/>
                    <a:pt x="12728" y="100148"/>
                    <a:pt x="5787" y="116722"/>
                  </a:cubicBezTo>
                  <a:cubicBezTo>
                    <a:pt x="1132" y="127830"/>
                    <a:pt x="1" y="141379"/>
                    <a:pt x="4751" y="152654"/>
                  </a:cubicBezTo>
                  <a:cubicBezTo>
                    <a:pt x="13609" y="173705"/>
                    <a:pt x="35553" y="169133"/>
                    <a:pt x="63866" y="182265"/>
                  </a:cubicBezTo>
                  <a:cubicBezTo>
                    <a:pt x="78187" y="188911"/>
                    <a:pt x="85640" y="189269"/>
                    <a:pt x="95118" y="189269"/>
                  </a:cubicBezTo>
                  <a:cubicBezTo>
                    <a:pt x="96264" y="189269"/>
                    <a:pt x="97440" y="189264"/>
                    <a:pt x="98661" y="189264"/>
                  </a:cubicBezTo>
                  <a:cubicBezTo>
                    <a:pt x="106249" y="189264"/>
                    <a:pt x="115586" y="189466"/>
                    <a:pt x="130445" y="192386"/>
                  </a:cubicBezTo>
                  <a:cubicBezTo>
                    <a:pt x="131160" y="192646"/>
                    <a:pt x="135644" y="193140"/>
                    <a:pt x="141946" y="193140"/>
                  </a:cubicBezTo>
                  <a:cubicBezTo>
                    <a:pt x="152657" y="193140"/>
                    <a:pt x="168620" y="191713"/>
                    <a:pt x="180261" y="185289"/>
                  </a:cubicBezTo>
                  <a:cubicBezTo>
                    <a:pt x="214789" y="166216"/>
                    <a:pt x="207122" y="145987"/>
                    <a:pt x="214277" y="126187"/>
                  </a:cubicBezTo>
                  <a:cubicBezTo>
                    <a:pt x="218433" y="114721"/>
                    <a:pt x="227339" y="105994"/>
                    <a:pt x="234077" y="96076"/>
                  </a:cubicBezTo>
                  <a:cubicBezTo>
                    <a:pt x="248484" y="74883"/>
                    <a:pt x="246377" y="48987"/>
                    <a:pt x="234506" y="27913"/>
                  </a:cubicBezTo>
                  <a:cubicBezTo>
                    <a:pt x="222493" y="6573"/>
                    <a:pt x="207916" y="0"/>
                    <a:pt x="193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40" name="Google Shape;40;p7"/>
            <p:cNvSpPr/>
            <p:nvPr/>
          </p:nvSpPr>
          <p:spPr>
            <a:xfrm>
              <a:off x="524750" y="855925"/>
              <a:ext cx="5839450" cy="4648425"/>
            </a:xfrm>
            <a:custGeom>
              <a:avLst/>
              <a:gdLst/>
              <a:ahLst/>
              <a:cxnLst/>
              <a:rect l="l" t="t" r="r" b="b"/>
              <a:pathLst>
                <a:path w="233578" h="185937" extrusionOk="0">
                  <a:moveTo>
                    <a:pt x="121779" y="0"/>
                  </a:moveTo>
                  <a:cubicBezTo>
                    <a:pt x="109175" y="0"/>
                    <a:pt x="96563" y="3745"/>
                    <a:pt x="85785" y="11250"/>
                  </a:cubicBezTo>
                  <a:cubicBezTo>
                    <a:pt x="76082" y="18013"/>
                    <a:pt x="74105" y="21668"/>
                    <a:pt x="58091" y="27753"/>
                  </a:cubicBezTo>
                  <a:cubicBezTo>
                    <a:pt x="39827" y="34694"/>
                    <a:pt x="14943" y="36361"/>
                    <a:pt x="6359" y="57578"/>
                  </a:cubicBezTo>
                  <a:cubicBezTo>
                    <a:pt x="1" y="73294"/>
                    <a:pt x="2644" y="100107"/>
                    <a:pt x="15038" y="121228"/>
                  </a:cubicBezTo>
                  <a:cubicBezTo>
                    <a:pt x="26290" y="140409"/>
                    <a:pt x="41982" y="141814"/>
                    <a:pt x="54067" y="146589"/>
                  </a:cubicBezTo>
                  <a:cubicBezTo>
                    <a:pt x="70891" y="153232"/>
                    <a:pt x="82225" y="165662"/>
                    <a:pt x="99561" y="173735"/>
                  </a:cubicBezTo>
                  <a:cubicBezTo>
                    <a:pt x="114733" y="180786"/>
                    <a:pt x="135375" y="185937"/>
                    <a:pt x="155204" y="185937"/>
                  </a:cubicBezTo>
                  <a:cubicBezTo>
                    <a:pt x="170496" y="185937"/>
                    <a:pt x="185305" y="182874"/>
                    <a:pt x="196752" y="175259"/>
                  </a:cubicBezTo>
                  <a:cubicBezTo>
                    <a:pt x="233578" y="150780"/>
                    <a:pt x="213194" y="117061"/>
                    <a:pt x="201347" y="87891"/>
                  </a:cubicBezTo>
                  <a:cubicBezTo>
                    <a:pt x="186560" y="51517"/>
                    <a:pt x="181512" y="36944"/>
                    <a:pt x="171296" y="24014"/>
                  </a:cubicBezTo>
                  <a:cubicBezTo>
                    <a:pt x="158656" y="8021"/>
                    <a:pt x="140226" y="0"/>
                    <a:pt x="121779" y="0"/>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41" name="Google Shape;41;p7"/>
            <p:cNvSpPr/>
            <p:nvPr/>
          </p:nvSpPr>
          <p:spPr>
            <a:xfrm>
              <a:off x="2342372" y="4406727"/>
              <a:ext cx="954900" cy="1456225"/>
            </a:xfrm>
            <a:custGeom>
              <a:avLst/>
              <a:gdLst/>
              <a:ahLst/>
              <a:cxnLst/>
              <a:rect l="l" t="t" r="r" b="b"/>
              <a:pathLst>
                <a:path w="38196" h="58249" extrusionOk="0">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42" name="Google Shape;42;p7"/>
            <p:cNvSpPr/>
            <p:nvPr/>
          </p:nvSpPr>
          <p:spPr>
            <a:xfrm>
              <a:off x="2410222" y="4669852"/>
              <a:ext cx="727175" cy="1249700"/>
            </a:xfrm>
            <a:custGeom>
              <a:avLst/>
              <a:gdLst/>
              <a:ahLst/>
              <a:cxnLst/>
              <a:rect l="l" t="t" r="r" b="b"/>
              <a:pathLst>
                <a:path w="29087" h="49988" extrusionOk="0">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43" name="Google Shape;43;p7"/>
            <p:cNvSpPr/>
            <p:nvPr/>
          </p:nvSpPr>
          <p:spPr>
            <a:xfrm>
              <a:off x="1167700" y="4550275"/>
              <a:ext cx="1247500" cy="1225725"/>
            </a:xfrm>
            <a:custGeom>
              <a:avLst/>
              <a:gdLst/>
              <a:ahLst/>
              <a:cxnLst/>
              <a:rect l="l" t="t" r="r" b="b"/>
              <a:pathLst>
                <a:path w="49900" h="49029" extrusionOk="0">
                  <a:moveTo>
                    <a:pt x="1057" y="0"/>
                  </a:moveTo>
                  <a:cubicBezTo>
                    <a:pt x="781" y="0"/>
                    <a:pt x="673" y="296"/>
                    <a:pt x="750" y="529"/>
                  </a:cubicBezTo>
                  <a:cubicBezTo>
                    <a:pt x="560" y="529"/>
                    <a:pt x="369" y="648"/>
                    <a:pt x="357" y="886"/>
                  </a:cubicBezTo>
                  <a:cubicBezTo>
                    <a:pt x="0" y="7708"/>
                    <a:pt x="1596" y="14340"/>
                    <a:pt x="3798" y="20746"/>
                  </a:cubicBezTo>
                  <a:cubicBezTo>
                    <a:pt x="5870" y="26770"/>
                    <a:pt x="8204" y="32854"/>
                    <a:pt x="12788" y="37450"/>
                  </a:cubicBezTo>
                  <a:cubicBezTo>
                    <a:pt x="17157" y="41820"/>
                    <a:pt x="22789" y="44689"/>
                    <a:pt x="28575" y="46678"/>
                  </a:cubicBezTo>
                  <a:cubicBezTo>
                    <a:pt x="32108" y="47894"/>
                    <a:pt x="35925" y="49028"/>
                    <a:pt x="39693" y="49028"/>
                  </a:cubicBezTo>
                  <a:cubicBezTo>
                    <a:pt x="41639" y="49028"/>
                    <a:pt x="43573" y="48726"/>
                    <a:pt x="45446" y="47975"/>
                  </a:cubicBezTo>
                  <a:cubicBezTo>
                    <a:pt x="45589" y="47916"/>
                    <a:pt x="45649" y="47821"/>
                    <a:pt x="45661" y="47725"/>
                  </a:cubicBezTo>
                  <a:cubicBezTo>
                    <a:pt x="45745" y="47795"/>
                    <a:pt x="45857" y="47836"/>
                    <a:pt x="45967" y="47836"/>
                  </a:cubicBezTo>
                  <a:cubicBezTo>
                    <a:pt x="46118" y="47836"/>
                    <a:pt x="46265" y="47757"/>
                    <a:pt x="46327" y="47571"/>
                  </a:cubicBezTo>
                  <a:cubicBezTo>
                    <a:pt x="49899" y="36581"/>
                    <a:pt x="43565" y="23937"/>
                    <a:pt x="36052" y="16126"/>
                  </a:cubicBezTo>
                  <a:cubicBezTo>
                    <a:pt x="26873" y="6589"/>
                    <a:pt x="14014" y="1791"/>
                    <a:pt x="1119" y="5"/>
                  </a:cubicBezTo>
                  <a:cubicBezTo>
                    <a:pt x="1098" y="2"/>
                    <a:pt x="1077" y="0"/>
                    <a:pt x="10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44" name="Google Shape;44;p7"/>
            <p:cNvSpPr/>
            <p:nvPr/>
          </p:nvSpPr>
          <p:spPr>
            <a:xfrm>
              <a:off x="1338200" y="4738950"/>
              <a:ext cx="1042675" cy="1037425"/>
            </a:xfrm>
            <a:custGeom>
              <a:avLst/>
              <a:gdLst/>
              <a:ahLst/>
              <a:cxnLst/>
              <a:rect l="l" t="t" r="r" b="b"/>
              <a:pathLst>
                <a:path w="41707" h="41497" extrusionOk="0">
                  <a:moveTo>
                    <a:pt x="3415" y="0"/>
                  </a:moveTo>
                  <a:cubicBezTo>
                    <a:pt x="3118" y="0"/>
                    <a:pt x="2838" y="377"/>
                    <a:pt x="3098" y="673"/>
                  </a:cubicBezTo>
                  <a:cubicBezTo>
                    <a:pt x="5968" y="4043"/>
                    <a:pt x="8825" y="7424"/>
                    <a:pt x="11694" y="10794"/>
                  </a:cubicBezTo>
                  <a:cubicBezTo>
                    <a:pt x="7944" y="9591"/>
                    <a:pt x="4265" y="8186"/>
                    <a:pt x="669" y="6567"/>
                  </a:cubicBezTo>
                  <a:cubicBezTo>
                    <a:pt x="612" y="6541"/>
                    <a:pt x="557" y="6529"/>
                    <a:pt x="507" y="6529"/>
                  </a:cubicBezTo>
                  <a:cubicBezTo>
                    <a:pt x="143" y="6529"/>
                    <a:pt x="1" y="7141"/>
                    <a:pt x="419" y="7329"/>
                  </a:cubicBezTo>
                  <a:cubicBezTo>
                    <a:pt x="4158" y="9020"/>
                    <a:pt x="12564" y="12008"/>
                    <a:pt x="12730" y="12008"/>
                  </a:cubicBezTo>
                  <a:cubicBezTo>
                    <a:pt x="15826" y="15651"/>
                    <a:pt x="18922" y="19283"/>
                    <a:pt x="22029" y="22914"/>
                  </a:cubicBezTo>
                  <a:cubicBezTo>
                    <a:pt x="22303" y="23224"/>
                    <a:pt x="22577" y="23533"/>
                    <a:pt x="22851" y="23855"/>
                  </a:cubicBezTo>
                  <a:cubicBezTo>
                    <a:pt x="22003" y="23918"/>
                    <a:pt x="21159" y="23950"/>
                    <a:pt x="20319" y="23950"/>
                  </a:cubicBezTo>
                  <a:cubicBezTo>
                    <a:pt x="16565" y="23950"/>
                    <a:pt x="12884" y="23317"/>
                    <a:pt x="9313" y="22033"/>
                  </a:cubicBezTo>
                  <a:cubicBezTo>
                    <a:pt x="9266" y="22017"/>
                    <a:pt x="9220" y="22010"/>
                    <a:pt x="9178" y="22010"/>
                  </a:cubicBezTo>
                  <a:cubicBezTo>
                    <a:pt x="8783" y="22010"/>
                    <a:pt x="8623" y="22646"/>
                    <a:pt x="9063" y="22807"/>
                  </a:cubicBezTo>
                  <a:cubicBezTo>
                    <a:pt x="12688" y="24102"/>
                    <a:pt x="16421" y="24755"/>
                    <a:pt x="20225" y="24755"/>
                  </a:cubicBezTo>
                  <a:cubicBezTo>
                    <a:pt x="21144" y="24755"/>
                    <a:pt x="22067" y="24717"/>
                    <a:pt x="22993" y="24641"/>
                  </a:cubicBezTo>
                  <a:cubicBezTo>
                    <a:pt x="23160" y="24629"/>
                    <a:pt x="23267" y="24534"/>
                    <a:pt x="23339" y="24414"/>
                  </a:cubicBezTo>
                  <a:cubicBezTo>
                    <a:pt x="27149" y="28820"/>
                    <a:pt x="31090" y="33106"/>
                    <a:pt x="35424" y="36964"/>
                  </a:cubicBezTo>
                  <a:cubicBezTo>
                    <a:pt x="34186" y="37165"/>
                    <a:pt x="32949" y="37265"/>
                    <a:pt x="31719" y="37265"/>
                  </a:cubicBezTo>
                  <a:cubicBezTo>
                    <a:pt x="28655" y="37265"/>
                    <a:pt x="25636" y="36641"/>
                    <a:pt x="22755" y="35392"/>
                  </a:cubicBezTo>
                  <a:cubicBezTo>
                    <a:pt x="22701" y="35369"/>
                    <a:pt x="22650" y="35359"/>
                    <a:pt x="22602" y="35359"/>
                  </a:cubicBezTo>
                  <a:cubicBezTo>
                    <a:pt x="22232" y="35359"/>
                    <a:pt x="22083" y="35987"/>
                    <a:pt x="22505" y="36166"/>
                  </a:cubicBezTo>
                  <a:cubicBezTo>
                    <a:pt x="25470" y="37439"/>
                    <a:pt x="28583" y="38077"/>
                    <a:pt x="31737" y="38077"/>
                  </a:cubicBezTo>
                  <a:cubicBezTo>
                    <a:pt x="33155" y="38077"/>
                    <a:pt x="34582" y="37948"/>
                    <a:pt x="36007" y="37690"/>
                  </a:cubicBezTo>
                  <a:cubicBezTo>
                    <a:pt x="36078" y="37678"/>
                    <a:pt x="36126" y="37654"/>
                    <a:pt x="36174" y="37630"/>
                  </a:cubicBezTo>
                  <a:cubicBezTo>
                    <a:pt x="37698" y="38952"/>
                    <a:pt x="39269" y="40226"/>
                    <a:pt x="40912" y="41417"/>
                  </a:cubicBezTo>
                  <a:cubicBezTo>
                    <a:pt x="40988" y="41473"/>
                    <a:pt x="41064" y="41497"/>
                    <a:pt x="41137" y="41497"/>
                  </a:cubicBezTo>
                  <a:cubicBezTo>
                    <a:pt x="41464" y="41497"/>
                    <a:pt x="41706" y="41003"/>
                    <a:pt x="41365" y="40750"/>
                  </a:cubicBezTo>
                  <a:cubicBezTo>
                    <a:pt x="37745" y="38107"/>
                    <a:pt x="34447" y="35130"/>
                    <a:pt x="31328" y="31951"/>
                  </a:cubicBezTo>
                  <a:cubicBezTo>
                    <a:pt x="31423" y="31951"/>
                    <a:pt x="31530" y="31892"/>
                    <a:pt x="31590" y="31773"/>
                  </a:cubicBezTo>
                  <a:cubicBezTo>
                    <a:pt x="33745" y="27724"/>
                    <a:pt x="34150" y="23129"/>
                    <a:pt x="32638" y="18795"/>
                  </a:cubicBezTo>
                  <a:cubicBezTo>
                    <a:pt x="32568" y="18591"/>
                    <a:pt x="32389" y="18501"/>
                    <a:pt x="32216" y="18501"/>
                  </a:cubicBezTo>
                  <a:cubicBezTo>
                    <a:pt x="31975" y="18501"/>
                    <a:pt x="31748" y="18677"/>
                    <a:pt x="31852" y="18961"/>
                  </a:cubicBezTo>
                  <a:cubicBezTo>
                    <a:pt x="33280" y="23081"/>
                    <a:pt x="32971" y="27474"/>
                    <a:pt x="30923" y="31320"/>
                  </a:cubicBezTo>
                  <a:cubicBezTo>
                    <a:pt x="30887" y="31380"/>
                    <a:pt x="30875" y="31439"/>
                    <a:pt x="30875" y="31487"/>
                  </a:cubicBezTo>
                  <a:cubicBezTo>
                    <a:pt x="27851" y="28391"/>
                    <a:pt x="24982" y="25117"/>
                    <a:pt x="22172" y="21831"/>
                  </a:cubicBezTo>
                  <a:cubicBezTo>
                    <a:pt x="21005" y="20462"/>
                    <a:pt x="19838" y="19092"/>
                    <a:pt x="18683" y="17735"/>
                  </a:cubicBezTo>
                  <a:cubicBezTo>
                    <a:pt x="18719" y="17687"/>
                    <a:pt x="18743" y="17640"/>
                    <a:pt x="18767" y="17568"/>
                  </a:cubicBezTo>
                  <a:cubicBezTo>
                    <a:pt x="19779" y="13663"/>
                    <a:pt x="20231" y="9698"/>
                    <a:pt x="20088" y="5662"/>
                  </a:cubicBezTo>
                  <a:cubicBezTo>
                    <a:pt x="20076" y="5390"/>
                    <a:pt x="19854" y="5249"/>
                    <a:pt x="19646" y="5249"/>
                  </a:cubicBezTo>
                  <a:cubicBezTo>
                    <a:pt x="19454" y="5249"/>
                    <a:pt x="19273" y="5369"/>
                    <a:pt x="19279" y="5615"/>
                  </a:cubicBezTo>
                  <a:cubicBezTo>
                    <a:pt x="19422" y="9484"/>
                    <a:pt x="19017" y="13270"/>
                    <a:pt x="18064" y="17021"/>
                  </a:cubicBezTo>
                  <a:cubicBezTo>
                    <a:pt x="13278" y="11401"/>
                    <a:pt x="8492" y="5769"/>
                    <a:pt x="3693" y="138"/>
                  </a:cubicBezTo>
                  <a:cubicBezTo>
                    <a:pt x="3611" y="41"/>
                    <a:pt x="3512" y="0"/>
                    <a:pt x="3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45" name="Google Shape;45;p7"/>
            <p:cNvSpPr/>
            <p:nvPr/>
          </p:nvSpPr>
          <p:spPr>
            <a:xfrm>
              <a:off x="4343975" y="4619350"/>
              <a:ext cx="1461525" cy="1350825"/>
            </a:xfrm>
            <a:custGeom>
              <a:avLst/>
              <a:gdLst/>
              <a:ahLst/>
              <a:cxnLst/>
              <a:rect l="l" t="t" r="r" b="b"/>
              <a:pathLst>
                <a:path w="58461" h="54033" extrusionOk="0">
                  <a:moveTo>
                    <a:pt x="47321" y="1"/>
                  </a:moveTo>
                  <a:cubicBezTo>
                    <a:pt x="40441" y="1"/>
                    <a:pt x="37679" y="10881"/>
                    <a:pt x="33040" y="10881"/>
                  </a:cubicBezTo>
                  <a:cubicBezTo>
                    <a:pt x="32537" y="10881"/>
                    <a:pt x="32012" y="10754"/>
                    <a:pt x="31457" y="10470"/>
                  </a:cubicBezTo>
                  <a:cubicBezTo>
                    <a:pt x="28833" y="9132"/>
                    <a:pt x="29046" y="767"/>
                    <a:pt x="24301" y="767"/>
                  </a:cubicBezTo>
                  <a:cubicBezTo>
                    <a:pt x="23556" y="767"/>
                    <a:pt x="22689" y="973"/>
                    <a:pt x="21670" y="1445"/>
                  </a:cubicBezTo>
                  <a:cubicBezTo>
                    <a:pt x="14944" y="4554"/>
                    <a:pt x="18014" y="15188"/>
                    <a:pt x="14423" y="15188"/>
                  </a:cubicBezTo>
                  <a:cubicBezTo>
                    <a:pt x="14149" y="15188"/>
                    <a:pt x="13837" y="15126"/>
                    <a:pt x="13479" y="14994"/>
                  </a:cubicBezTo>
                  <a:cubicBezTo>
                    <a:pt x="13466" y="14995"/>
                    <a:pt x="13454" y="14995"/>
                    <a:pt x="13442" y="14995"/>
                  </a:cubicBezTo>
                  <a:cubicBezTo>
                    <a:pt x="13056" y="14995"/>
                    <a:pt x="12597" y="14648"/>
                    <a:pt x="12193" y="14601"/>
                  </a:cubicBezTo>
                  <a:cubicBezTo>
                    <a:pt x="11921" y="14565"/>
                    <a:pt x="11656" y="14547"/>
                    <a:pt x="11398" y="14547"/>
                  </a:cubicBezTo>
                  <a:cubicBezTo>
                    <a:pt x="5868" y="14547"/>
                    <a:pt x="3575" y="22683"/>
                    <a:pt x="2596" y="26960"/>
                  </a:cubicBezTo>
                  <a:cubicBezTo>
                    <a:pt x="1" y="38140"/>
                    <a:pt x="3632" y="48629"/>
                    <a:pt x="3704" y="48677"/>
                  </a:cubicBezTo>
                  <a:cubicBezTo>
                    <a:pt x="8356" y="51599"/>
                    <a:pt x="14802" y="54033"/>
                    <a:pt x="20602" y="54033"/>
                  </a:cubicBezTo>
                  <a:cubicBezTo>
                    <a:pt x="22862" y="54033"/>
                    <a:pt x="25025" y="53663"/>
                    <a:pt x="26945" y="52809"/>
                  </a:cubicBezTo>
                  <a:cubicBezTo>
                    <a:pt x="34374" y="49499"/>
                    <a:pt x="30564" y="43272"/>
                    <a:pt x="30445" y="42355"/>
                  </a:cubicBezTo>
                  <a:cubicBezTo>
                    <a:pt x="30087" y="39653"/>
                    <a:pt x="31775" y="39051"/>
                    <a:pt x="33805" y="39051"/>
                  </a:cubicBezTo>
                  <a:cubicBezTo>
                    <a:pt x="35353" y="39051"/>
                    <a:pt x="37101" y="39402"/>
                    <a:pt x="38291" y="39438"/>
                  </a:cubicBezTo>
                  <a:cubicBezTo>
                    <a:pt x="38426" y="39442"/>
                    <a:pt x="38560" y="39444"/>
                    <a:pt x="38694" y="39444"/>
                  </a:cubicBezTo>
                  <a:cubicBezTo>
                    <a:pt x="43697" y="39444"/>
                    <a:pt x="48722" y="36430"/>
                    <a:pt x="47864" y="30830"/>
                  </a:cubicBezTo>
                  <a:cubicBezTo>
                    <a:pt x="47185" y="26484"/>
                    <a:pt x="43578" y="24353"/>
                    <a:pt x="49531" y="18495"/>
                  </a:cubicBezTo>
                  <a:cubicBezTo>
                    <a:pt x="58461" y="9708"/>
                    <a:pt x="54186" y="695"/>
                    <a:pt x="48043" y="40"/>
                  </a:cubicBezTo>
                  <a:cubicBezTo>
                    <a:pt x="47797" y="14"/>
                    <a:pt x="47556" y="1"/>
                    <a:pt x="47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46" name="Google Shape;46;p7"/>
            <p:cNvSpPr/>
            <p:nvPr/>
          </p:nvSpPr>
          <p:spPr>
            <a:xfrm>
              <a:off x="4433000" y="4738825"/>
              <a:ext cx="1064425" cy="1104000"/>
            </a:xfrm>
            <a:custGeom>
              <a:avLst/>
              <a:gdLst/>
              <a:ahLst/>
              <a:cxnLst/>
              <a:rect l="l" t="t" r="r" b="b"/>
              <a:pathLst>
                <a:path w="42577" h="44160" extrusionOk="0">
                  <a:moveTo>
                    <a:pt x="20562" y="1"/>
                  </a:moveTo>
                  <a:cubicBezTo>
                    <a:pt x="20402" y="1"/>
                    <a:pt x="20242" y="87"/>
                    <a:pt x="20181" y="286"/>
                  </a:cubicBezTo>
                  <a:cubicBezTo>
                    <a:pt x="19014" y="4024"/>
                    <a:pt x="18645" y="7906"/>
                    <a:pt x="18645" y="11823"/>
                  </a:cubicBezTo>
                  <a:cubicBezTo>
                    <a:pt x="18645" y="16121"/>
                    <a:pt x="19026" y="20431"/>
                    <a:pt x="17776" y="24622"/>
                  </a:cubicBezTo>
                  <a:cubicBezTo>
                    <a:pt x="17752" y="24705"/>
                    <a:pt x="17752" y="24789"/>
                    <a:pt x="17776" y="24848"/>
                  </a:cubicBezTo>
                  <a:cubicBezTo>
                    <a:pt x="12656" y="28956"/>
                    <a:pt x="7822" y="33397"/>
                    <a:pt x="3762" y="38528"/>
                  </a:cubicBezTo>
                  <a:cubicBezTo>
                    <a:pt x="4298" y="35540"/>
                    <a:pt x="3631" y="32516"/>
                    <a:pt x="3465" y="29492"/>
                  </a:cubicBezTo>
                  <a:cubicBezTo>
                    <a:pt x="3262" y="25693"/>
                    <a:pt x="3607" y="21931"/>
                    <a:pt x="5060" y="18395"/>
                  </a:cubicBezTo>
                  <a:cubicBezTo>
                    <a:pt x="5175" y="18100"/>
                    <a:pt x="4939" y="17910"/>
                    <a:pt x="4689" y="17910"/>
                  </a:cubicBezTo>
                  <a:cubicBezTo>
                    <a:pt x="4524" y="17910"/>
                    <a:pt x="4354" y="17992"/>
                    <a:pt x="4274" y="18181"/>
                  </a:cubicBezTo>
                  <a:cubicBezTo>
                    <a:pt x="2988" y="21348"/>
                    <a:pt x="2548" y="24693"/>
                    <a:pt x="2607" y="28098"/>
                  </a:cubicBezTo>
                  <a:cubicBezTo>
                    <a:pt x="2679" y="31885"/>
                    <a:pt x="3822" y="35814"/>
                    <a:pt x="2703" y="39517"/>
                  </a:cubicBezTo>
                  <a:cubicBezTo>
                    <a:pt x="2667" y="39659"/>
                    <a:pt x="2691" y="39767"/>
                    <a:pt x="2762" y="39862"/>
                  </a:cubicBezTo>
                  <a:cubicBezTo>
                    <a:pt x="1869" y="41064"/>
                    <a:pt x="1000" y="42291"/>
                    <a:pt x="190" y="43565"/>
                  </a:cubicBezTo>
                  <a:cubicBezTo>
                    <a:pt x="0" y="43871"/>
                    <a:pt x="281" y="44160"/>
                    <a:pt x="562" y="44160"/>
                  </a:cubicBezTo>
                  <a:cubicBezTo>
                    <a:pt x="686" y="44160"/>
                    <a:pt x="809" y="44104"/>
                    <a:pt x="893" y="43969"/>
                  </a:cubicBezTo>
                  <a:cubicBezTo>
                    <a:pt x="1988" y="42219"/>
                    <a:pt x="3203" y="40540"/>
                    <a:pt x="4477" y="38933"/>
                  </a:cubicBezTo>
                  <a:cubicBezTo>
                    <a:pt x="4665" y="38923"/>
                    <a:pt x="4852" y="38919"/>
                    <a:pt x="5039" y="38919"/>
                  </a:cubicBezTo>
                  <a:cubicBezTo>
                    <a:pt x="8447" y="38919"/>
                    <a:pt x="11650" y="40492"/>
                    <a:pt x="15025" y="40910"/>
                  </a:cubicBezTo>
                  <a:cubicBezTo>
                    <a:pt x="15977" y="41029"/>
                    <a:pt x="16929" y="41086"/>
                    <a:pt x="17878" y="41086"/>
                  </a:cubicBezTo>
                  <a:cubicBezTo>
                    <a:pt x="19862" y="41086"/>
                    <a:pt x="21836" y="40837"/>
                    <a:pt x="23777" y="40386"/>
                  </a:cubicBezTo>
                  <a:cubicBezTo>
                    <a:pt x="24256" y="40274"/>
                    <a:pt x="24099" y="39590"/>
                    <a:pt x="23657" y="39590"/>
                  </a:cubicBezTo>
                  <a:cubicBezTo>
                    <a:pt x="23627" y="39590"/>
                    <a:pt x="23595" y="39593"/>
                    <a:pt x="23562" y="39600"/>
                  </a:cubicBezTo>
                  <a:cubicBezTo>
                    <a:pt x="21684" y="40042"/>
                    <a:pt x="19777" y="40275"/>
                    <a:pt x="17868" y="40275"/>
                  </a:cubicBezTo>
                  <a:cubicBezTo>
                    <a:pt x="16281" y="40275"/>
                    <a:pt x="14694" y="40114"/>
                    <a:pt x="13120" y="39778"/>
                  </a:cubicBezTo>
                  <a:cubicBezTo>
                    <a:pt x="10418" y="39207"/>
                    <a:pt x="7882" y="38147"/>
                    <a:pt x="5119" y="38124"/>
                  </a:cubicBezTo>
                  <a:cubicBezTo>
                    <a:pt x="9632" y="32647"/>
                    <a:pt x="15037" y="27991"/>
                    <a:pt x="20657" y="23622"/>
                  </a:cubicBezTo>
                  <a:cubicBezTo>
                    <a:pt x="20693" y="23634"/>
                    <a:pt x="20717" y="23657"/>
                    <a:pt x="20764" y="23669"/>
                  </a:cubicBezTo>
                  <a:cubicBezTo>
                    <a:pt x="23741" y="24158"/>
                    <a:pt x="26479" y="25479"/>
                    <a:pt x="29503" y="25872"/>
                  </a:cubicBezTo>
                  <a:cubicBezTo>
                    <a:pt x="30510" y="26003"/>
                    <a:pt x="31519" y="26065"/>
                    <a:pt x="32526" y="26065"/>
                  </a:cubicBezTo>
                  <a:cubicBezTo>
                    <a:pt x="34258" y="26065"/>
                    <a:pt x="35986" y="25882"/>
                    <a:pt x="37695" y="25551"/>
                  </a:cubicBezTo>
                  <a:cubicBezTo>
                    <a:pt x="38177" y="25461"/>
                    <a:pt x="38015" y="24769"/>
                    <a:pt x="37566" y="24769"/>
                  </a:cubicBezTo>
                  <a:cubicBezTo>
                    <a:pt x="37539" y="24769"/>
                    <a:pt x="37510" y="24771"/>
                    <a:pt x="37481" y="24777"/>
                  </a:cubicBezTo>
                  <a:cubicBezTo>
                    <a:pt x="35839" y="25091"/>
                    <a:pt x="34184" y="25260"/>
                    <a:pt x="32529" y="25260"/>
                  </a:cubicBezTo>
                  <a:cubicBezTo>
                    <a:pt x="31109" y="25260"/>
                    <a:pt x="29689" y="25136"/>
                    <a:pt x="28277" y="24872"/>
                  </a:cubicBezTo>
                  <a:cubicBezTo>
                    <a:pt x="25955" y="24431"/>
                    <a:pt x="23788" y="23455"/>
                    <a:pt x="21479" y="22991"/>
                  </a:cubicBezTo>
                  <a:cubicBezTo>
                    <a:pt x="21872" y="22693"/>
                    <a:pt x="22253" y="22395"/>
                    <a:pt x="22645" y="22098"/>
                  </a:cubicBezTo>
                  <a:cubicBezTo>
                    <a:pt x="29956" y="16538"/>
                    <a:pt x="37481" y="10965"/>
                    <a:pt x="42386" y="3036"/>
                  </a:cubicBezTo>
                  <a:cubicBezTo>
                    <a:pt x="42576" y="2730"/>
                    <a:pt x="42301" y="2441"/>
                    <a:pt x="42023" y="2441"/>
                  </a:cubicBezTo>
                  <a:cubicBezTo>
                    <a:pt x="41901" y="2441"/>
                    <a:pt x="41779" y="2497"/>
                    <a:pt x="41695" y="2631"/>
                  </a:cubicBezTo>
                  <a:cubicBezTo>
                    <a:pt x="36385" y="11192"/>
                    <a:pt x="27991" y="16954"/>
                    <a:pt x="20145" y="22991"/>
                  </a:cubicBezTo>
                  <a:cubicBezTo>
                    <a:pt x="19681" y="23360"/>
                    <a:pt x="19216" y="23717"/>
                    <a:pt x="18740" y="24086"/>
                  </a:cubicBezTo>
                  <a:cubicBezTo>
                    <a:pt x="19645" y="20538"/>
                    <a:pt x="19514" y="16919"/>
                    <a:pt x="19467" y="13263"/>
                  </a:cubicBezTo>
                  <a:cubicBezTo>
                    <a:pt x="19395" y="8941"/>
                    <a:pt x="19669" y="4655"/>
                    <a:pt x="20955" y="500"/>
                  </a:cubicBezTo>
                  <a:cubicBezTo>
                    <a:pt x="21048" y="199"/>
                    <a:pt x="20804" y="1"/>
                    <a:pt x="205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sp>
        <p:nvSpPr>
          <p:cNvPr id="47" name="Google Shape;47;p7"/>
          <p:cNvSpPr txBox="1">
            <a:spLocks noGrp="1"/>
          </p:cNvSpPr>
          <p:nvPr>
            <p:ph type="title"/>
          </p:nvPr>
        </p:nvSpPr>
        <p:spPr>
          <a:xfrm>
            <a:off x="2672700" y="1304100"/>
            <a:ext cx="3798900" cy="724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4000">
                <a:latin typeface="Open sans" panose="020B0606030504020204" pitchFamily="34" charset="0"/>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48" name="Google Shape;48;p7"/>
          <p:cNvSpPr txBox="1">
            <a:spLocks noGrp="1"/>
          </p:cNvSpPr>
          <p:nvPr>
            <p:ph type="subTitle" idx="1"/>
          </p:nvPr>
        </p:nvSpPr>
        <p:spPr>
          <a:xfrm>
            <a:off x="2785275" y="2083550"/>
            <a:ext cx="3573600" cy="1406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1600"/>
              </a:spcBef>
              <a:spcAft>
                <a:spcPts val="0"/>
              </a:spcAft>
              <a:buNone/>
              <a:defRPr sz="1400"/>
            </a:lvl2pPr>
            <a:lvl3pPr lvl="2" algn="ctr" rtl="0">
              <a:spcBef>
                <a:spcPts val="1600"/>
              </a:spcBef>
              <a:spcAft>
                <a:spcPts val="0"/>
              </a:spcAft>
              <a:buNone/>
              <a:defRPr sz="1400"/>
            </a:lvl3pPr>
            <a:lvl4pPr lvl="3" algn="ctr" rtl="0">
              <a:spcBef>
                <a:spcPts val="1600"/>
              </a:spcBef>
              <a:spcAft>
                <a:spcPts val="0"/>
              </a:spcAft>
              <a:buNone/>
              <a:defRPr sz="1400"/>
            </a:lvl4pPr>
            <a:lvl5pPr lvl="4" algn="ctr" rtl="0">
              <a:spcBef>
                <a:spcPts val="1600"/>
              </a:spcBef>
              <a:spcAft>
                <a:spcPts val="0"/>
              </a:spcAft>
              <a:buNone/>
              <a:defRPr sz="1400"/>
            </a:lvl5pPr>
            <a:lvl6pPr lvl="5" algn="ctr" rtl="0">
              <a:spcBef>
                <a:spcPts val="1600"/>
              </a:spcBef>
              <a:spcAft>
                <a:spcPts val="0"/>
              </a:spcAft>
              <a:buNone/>
              <a:defRPr sz="1400"/>
            </a:lvl6pPr>
            <a:lvl7pPr lvl="6" algn="ctr" rtl="0">
              <a:spcBef>
                <a:spcPts val="1600"/>
              </a:spcBef>
              <a:spcAft>
                <a:spcPts val="0"/>
              </a:spcAft>
              <a:buNone/>
              <a:defRPr sz="1400"/>
            </a:lvl7pPr>
            <a:lvl8pPr lvl="7" algn="ctr" rtl="0">
              <a:spcBef>
                <a:spcPts val="1600"/>
              </a:spcBef>
              <a:spcAft>
                <a:spcPts val="0"/>
              </a:spcAft>
              <a:buNone/>
              <a:defRPr sz="1400"/>
            </a:lvl8pPr>
            <a:lvl9pPr lvl="8" algn="ctr" rtl="0">
              <a:spcBef>
                <a:spcPts val="1600"/>
              </a:spcBef>
              <a:spcAft>
                <a:spcPts val="1600"/>
              </a:spcAft>
              <a:buNone/>
              <a:defRPr sz="1400"/>
            </a:lvl9pPr>
          </a:lstStyle>
          <a:p>
            <a:endParaRPr/>
          </a:p>
        </p:txBody>
      </p:sp>
    </p:spTree>
    <p:extLst>
      <p:ext uri="{BB962C8B-B14F-4D97-AF65-F5344CB8AC3E}">
        <p14:creationId xmlns:p14="http://schemas.microsoft.com/office/powerpoint/2010/main" val="398701732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3773925" y="507470"/>
            <a:ext cx="4666800" cy="1431300"/>
          </a:xfrm>
          <a:prstGeom prst="rect">
            <a:avLst/>
          </a:prstGeom>
        </p:spPr>
        <p:txBody>
          <a:bodyPr spcFirstLastPara="1" wrap="square" lIns="91425" tIns="91425" rIns="91425" bIns="91425" anchor="ctr" anchorCtr="0">
            <a:noAutofit/>
          </a:bodyPr>
          <a:lstStyle>
            <a:lvl1pPr lvl="0" algn="r">
              <a:spcBef>
                <a:spcPts val="0"/>
              </a:spcBef>
              <a:spcAft>
                <a:spcPts val="0"/>
              </a:spcAft>
              <a:buSzPts val="4800"/>
              <a:buNone/>
              <a:defRPr sz="4000">
                <a:latin typeface="Open sans" panose="020B06060305040202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420501656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9"/>
          <p:cNvSpPr txBox="1">
            <a:spLocks noGrp="1"/>
          </p:cNvSpPr>
          <p:nvPr>
            <p:ph type="subTitle" idx="1"/>
          </p:nvPr>
        </p:nvSpPr>
        <p:spPr>
          <a:xfrm>
            <a:off x="725694" y="2952300"/>
            <a:ext cx="2861400" cy="1132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3" name="Google Shape;53;p9"/>
          <p:cNvSpPr txBox="1">
            <a:spLocks noGrp="1"/>
          </p:cNvSpPr>
          <p:nvPr>
            <p:ph type="title"/>
          </p:nvPr>
        </p:nvSpPr>
        <p:spPr>
          <a:xfrm>
            <a:off x="694981" y="1715725"/>
            <a:ext cx="1952700" cy="6936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3000"/>
              <a:buNone/>
              <a:defRPr sz="3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161603341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
        <p:cNvGrpSpPr/>
        <p:nvPr/>
      </p:nvGrpSpPr>
      <p:grpSpPr>
        <a:xfrm>
          <a:off x="0" y="0"/>
          <a:ext cx="0" cy="0"/>
          <a:chOff x="0" y="0"/>
          <a:chExt cx="0" cy="0"/>
        </a:xfrm>
      </p:grpSpPr>
      <p:sp>
        <p:nvSpPr>
          <p:cNvPr id="55" name="Google Shape;5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400"/>
              <a:buNone/>
              <a:defRPr/>
            </a:lvl1pPr>
          </a:lstStyle>
          <a:p>
            <a:endParaRPr/>
          </a:p>
        </p:txBody>
      </p:sp>
    </p:spTree>
    <p:extLst>
      <p:ext uri="{BB962C8B-B14F-4D97-AF65-F5344CB8AC3E}">
        <p14:creationId xmlns:p14="http://schemas.microsoft.com/office/powerpoint/2010/main" val="306750948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Tree>
    <p:extLst>
      <p:ext uri="{BB962C8B-B14F-4D97-AF65-F5344CB8AC3E}">
        <p14:creationId xmlns:p14="http://schemas.microsoft.com/office/powerpoint/2010/main" val="314762862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0"/>
        <p:cNvGrpSpPr/>
        <p:nvPr/>
      </p:nvGrpSpPr>
      <p:grpSpPr>
        <a:xfrm>
          <a:off x="0" y="0"/>
          <a:ext cx="0" cy="0"/>
          <a:chOff x="0" y="0"/>
          <a:chExt cx="0" cy="0"/>
        </a:xfrm>
      </p:grpSpPr>
      <p:sp>
        <p:nvSpPr>
          <p:cNvPr id="81" name="Google Shape;81;p13"/>
          <p:cNvSpPr/>
          <p:nvPr/>
        </p:nvSpPr>
        <p:spPr>
          <a:xfrm flipH="1">
            <a:off x="4420752" y="2753749"/>
            <a:ext cx="4769720" cy="2389758"/>
          </a:xfrm>
          <a:custGeom>
            <a:avLst/>
            <a:gdLst/>
            <a:ahLst/>
            <a:cxnLst/>
            <a:rect l="l" t="t" r="r" b="b"/>
            <a:pathLst>
              <a:path w="225946" h="113205" extrusionOk="0">
                <a:moveTo>
                  <a:pt x="62499" y="1"/>
                </a:moveTo>
                <a:cubicBezTo>
                  <a:pt x="59883" y="1"/>
                  <a:pt x="57255" y="334"/>
                  <a:pt x="54710" y="1008"/>
                </a:cubicBezTo>
                <a:cubicBezTo>
                  <a:pt x="48019" y="2794"/>
                  <a:pt x="42649" y="6628"/>
                  <a:pt x="39791" y="11712"/>
                </a:cubicBezTo>
                <a:cubicBezTo>
                  <a:pt x="36672" y="17272"/>
                  <a:pt x="35588" y="24499"/>
                  <a:pt x="28540" y="28059"/>
                </a:cubicBezTo>
                <a:cubicBezTo>
                  <a:pt x="26790" y="28940"/>
                  <a:pt x="24873" y="29250"/>
                  <a:pt x="22908" y="29678"/>
                </a:cubicBezTo>
                <a:cubicBezTo>
                  <a:pt x="21075" y="30083"/>
                  <a:pt x="19539" y="30774"/>
                  <a:pt x="18229" y="31869"/>
                </a:cubicBezTo>
                <a:cubicBezTo>
                  <a:pt x="15634" y="34048"/>
                  <a:pt x="13788" y="36953"/>
                  <a:pt x="12371" y="39691"/>
                </a:cubicBezTo>
                <a:cubicBezTo>
                  <a:pt x="10811" y="42715"/>
                  <a:pt x="9811" y="45906"/>
                  <a:pt x="9407" y="49157"/>
                </a:cubicBezTo>
                <a:cubicBezTo>
                  <a:pt x="8978" y="52514"/>
                  <a:pt x="9526" y="55765"/>
                  <a:pt x="9799" y="59122"/>
                </a:cubicBezTo>
                <a:cubicBezTo>
                  <a:pt x="9942" y="60956"/>
                  <a:pt x="9907" y="62813"/>
                  <a:pt x="9145" y="64563"/>
                </a:cubicBezTo>
                <a:cubicBezTo>
                  <a:pt x="8454" y="66159"/>
                  <a:pt x="7156" y="67528"/>
                  <a:pt x="5858" y="68850"/>
                </a:cubicBezTo>
                <a:cubicBezTo>
                  <a:pt x="3608" y="71124"/>
                  <a:pt x="2644" y="74053"/>
                  <a:pt x="1739" y="76886"/>
                </a:cubicBezTo>
                <a:cubicBezTo>
                  <a:pt x="1" y="82375"/>
                  <a:pt x="822" y="87769"/>
                  <a:pt x="5025" y="92293"/>
                </a:cubicBezTo>
                <a:cubicBezTo>
                  <a:pt x="9359" y="96948"/>
                  <a:pt x="15860" y="100080"/>
                  <a:pt x="22753" y="101830"/>
                </a:cubicBezTo>
                <a:cubicBezTo>
                  <a:pt x="28327" y="103249"/>
                  <a:pt x="34155" y="103754"/>
                  <a:pt x="39991" y="103754"/>
                </a:cubicBezTo>
                <a:cubicBezTo>
                  <a:pt x="42970" y="103754"/>
                  <a:pt x="45950" y="103623"/>
                  <a:pt x="48900" y="103413"/>
                </a:cubicBezTo>
                <a:cubicBezTo>
                  <a:pt x="53579" y="103092"/>
                  <a:pt x="58222" y="102437"/>
                  <a:pt x="62913" y="102175"/>
                </a:cubicBezTo>
                <a:cubicBezTo>
                  <a:pt x="63658" y="102135"/>
                  <a:pt x="64397" y="102114"/>
                  <a:pt x="65129" y="102114"/>
                </a:cubicBezTo>
                <a:cubicBezTo>
                  <a:pt x="68914" y="102114"/>
                  <a:pt x="72542" y="102654"/>
                  <a:pt x="76153" y="103711"/>
                </a:cubicBezTo>
                <a:cubicBezTo>
                  <a:pt x="80213" y="104902"/>
                  <a:pt x="84083" y="106461"/>
                  <a:pt x="88166" y="107592"/>
                </a:cubicBezTo>
                <a:cubicBezTo>
                  <a:pt x="90798" y="108319"/>
                  <a:pt x="93500" y="108890"/>
                  <a:pt x="96227" y="109331"/>
                </a:cubicBezTo>
                <a:cubicBezTo>
                  <a:pt x="101001" y="110283"/>
                  <a:pt x="106085" y="110676"/>
                  <a:pt x="110574" y="111283"/>
                </a:cubicBezTo>
                <a:cubicBezTo>
                  <a:pt x="113741" y="111712"/>
                  <a:pt x="116765" y="112534"/>
                  <a:pt x="119908" y="113022"/>
                </a:cubicBezTo>
                <a:cubicBezTo>
                  <a:pt x="120759" y="113151"/>
                  <a:pt x="121581" y="113204"/>
                  <a:pt x="122390" y="113204"/>
                </a:cubicBezTo>
                <a:cubicBezTo>
                  <a:pt x="124492" y="113204"/>
                  <a:pt x="126501" y="112842"/>
                  <a:pt x="128660" y="112498"/>
                </a:cubicBezTo>
                <a:cubicBezTo>
                  <a:pt x="130320" y="112230"/>
                  <a:pt x="131984" y="112138"/>
                  <a:pt x="133653" y="112138"/>
                </a:cubicBezTo>
                <a:cubicBezTo>
                  <a:pt x="135321" y="112138"/>
                  <a:pt x="136994" y="112230"/>
                  <a:pt x="138673" y="112331"/>
                </a:cubicBezTo>
                <a:cubicBezTo>
                  <a:pt x="141764" y="112515"/>
                  <a:pt x="144846" y="112620"/>
                  <a:pt x="147945" y="112620"/>
                </a:cubicBezTo>
                <a:cubicBezTo>
                  <a:pt x="148259" y="112620"/>
                  <a:pt x="148574" y="112619"/>
                  <a:pt x="148888" y="112617"/>
                </a:cubicBezTo>
                <a:cubicBezTo>
                  <a:pt x="162152" y="112522"/>
                  <a:pt x="175273" y="110831"/>
                  <a:pt x="188488" y="110069"/>
                </a:cubicBezTo>
                <a:cubicBezTo>
                  <a:pt x="199526" y="109438"/>
                  <a:pt x="212682" y="110081"/>
                  <a:pt x="221040" y="103235"/>
                </a:cubicBezTo>
                <a:cubicBezTo>
                  <a:pt x="224219" y="100627"/>
                  <a:pt x="225946" y="97151"/>
                  <a:pt x="225350" y="93531"/>
                </a:cubicBezTo>
                <a:cubicBezTo>
                  <a:pt x="224803" y="90138"/>
                  <a:pt x="222243" y="87197"/>
                  <a:pt x="218087" y="86007"/>
                </a:cubicBezTo>
                <a:cubicBezTo>
                  <a:pt x="212908" y="84518"/>
                  <a:pt x="207181" y="85637"/>
                  <a:pt x="201943" y="84316"/>
                </a:cubicBezTo>
                <a:cubicBezTo>
                  <a:pt x="197144" y="83101"/>
                  <a:pt x="193418" y="80244"/>
                  <a:pt x="189429" y="77958"/>
                </a:cubicBezTo>
                <a:cubicBezTo>
                  <a:pt x="187453" y="76815"/>
                  <a:pt x="185357" y="75779"/>
                  <a:pt x="183047" y="75124"/>
                </a:cubicBezTo>
                <a:cubicBezTo>
                  <a:pt x="181018" y="74552"/>
                  <a:pt x="178881" y="74329"/>
                  <a:pt x="176737" y="74329"/>
                </a:cubicBezTo>
                <a:cubicBezTo>
                  <a:pt x="176026" y="74329"/>
                  <a:pt x="175314" y="74353"/>
                  <a:pt x="174606" y="74398"/>
                </a:cubicBezTo>
                <a:cubicBezTo>
                  <a:pt x="168947" y="74749"/>
                  <a:pt x="163483" y="76316"/>
                  <a:pt x="157786" y="76316"/>
                </a:cubicBezTo>
                <a:cubicBezTo>
                  <a:pt x="157682" y="76316"/>
                  <a:pt x="157577" y="76316"/>
                  <a:pt x="157473" y="76315"/>
                </a:cubicBezTo>
                <a:cubicBezTo>
                  <a:pt x="152663" y="76267"/>
                  <a:pt x="147317" y="75124"/>
                  <a:pt x="144816" y="71600"/>
                </a:cubicBezTo>
                <a:cubicBezTo>
                  <a:pt x="143388" y="69576"/>
                  <a:pt x="143149" y="67207"/>
                  <a:pt x="142661" y="64956"/>
                </a:cubicBezTo>
                <a:cubicBezTo>
                  <a:pt x="142245" y="62968"/>
                  <a:pt x="141518" y="61075"/>
                  <a:pt x="140209" y="59337"/>
                </a:cubicBezTo>
                <a:cubicBezTo>
                  <a:pt x="137863" y="56205"/>
                  <a:pt x="134089" y="53753"/>
                  <a:pt x="129743" y="52514"/>
                </a:cubicBezTo>
                <a:cubicBezTo>
                  <a:pt x="127656" y="51919"/>
                  <a:pt x="125480" y="51649"/>
                  <a:pt x="123261" y="51649"/>
                </a:cubicBezTo>
                <a:cubicBezTo>
                  <a:pt x="123037" y="51649"/>
                  <a:pt x="122812" y="51652"/>
                  <a:pt x="122587" y="51657"/>
                </a:cubicBezTo>
                <a:cubicBezTo>
                  <a:pt x="122123" y="51669"/>
                  <a:pt x="121659" y="51693"/>
                  <a:pt x="121182" y="51728"/>
                </a:cubicBezTo>
                <a:cubicBezTo>
                  <a:pt x="116479" y="50609"/>
                  <a:pt x="111503" y="50002"/>
                  <a:pt x="107121" y="48192"/>
                </a:cubicBezTo>
                <a:cubicBezTo>
                  <a:pt x="99501" y="45049"/>
                  <a:pt x="96298" y="38441"/>
                  <a:pt x="94560" y="32178"/>
                </a:cubicBezTo>
                <a:cubicBezTo>
                  <a:pt x="93584" y="28678"/>
                  <a:pt x="92929" y="25106"/>
                  <a:pt x="91726" y="21641"/>
                </a:cubicBezTo>
                <a:cubicBezTo>
                  <a:pt x="90810" y="19034"/>
                  <a:pt x="89548" y="16486"/>
                  <a:pt x="87952" y="14081"/>
                </a:cubicBezTo>
                <a:cubicBezTo>
                  <a:pt x="84809" y="9330"/>
                  <a:pt x="80237" y="4973"/>
                  <a:pt x="74200" y="2365"/>
                </a:cubicBezTo>
                <a:cubicBezTo>
                  <a:pt x="70558" y="797"/>
                  <a:pt x="66542" y="1"/>
                  <a:pt x="62499" y="1"/>
                </a:cubicBezTo>
                <a:close/>
              </a:path>
            </a:pathLst>
          </a:custGeom>
          <a:solidFill>
            <a:schemeClr val="lt1">
              <a:alpha val="31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nvGrpSpPr>
          <p:cNvPr id="82" name="Google Shape;82;p13"/>
          <p:cNvGrpSpPr/>
          <p:nvPr/>
        </p:nvGrpSpPr>
        <p:grpSpPr>
          <a:xfrm rot="-1314983">
            <a:off x="8216104" y="3311235"/>
            <a:ext cx="972293" cy="928258"/>
            <a:chOff x="-1855532" y="1600966"/>
            <a:chExt cx="890361" cy="822923"/>
          </a:xfrm>
        </p:grpSpPr>
        <p:sp>
          <p:nvSpPr>
            <p:cNvPr id="83" name="Google Shape;83;p13"/>
            <p:cNvSpPr/>
            <p:nvPr/>
          </p:nvSpPr>
          <p:spPr>
            <a:xfrm>
              <a:off x="-1855532" y="1600966"/>
              <a:ext cx="890361" cy="822923"/>
            </a:xfrm>
            <a:custGeom>
              <a:avLst/>
              <a:gdLst/>
              <a:ahLst/>
              <a:cxnLst/>
              <a:rect l="l" t="t" r="r" b="b"/>
              <a:pathLst>
                <a:path w="58461" h="54033" extrusionOk="0">
                  <a:moveTo>
                    <a:pt x="47321" y="1"/>
                  </a:moveTo>
                  <a:cubicBezTo>
                    <a:pt x="40441" y="1"/>
                    <a:pt x="37679" y="10881"/>
                    <a:pt x="33040" y="10881"/>
                  </a:cubicBezTo>
                  <a:cubicBezTo>
                    <a:pt x="32537" y="10881"/>
                    <a:pt x="32012" y="10754"/>
                    <a:pt x="31457" y="10470"/>
                  </a:cubicBezTo>
                  <a:cubicBezTo>
                    <a:pt x="28833" y="9132"/>
                    <a:pt x="29046" y="767"/>
                    <a:pt x="24301" y="767"/>
                  </a:cubicBezTo>
                  <a:cubicBezTo>
                    <a:pt x="23556" y="767"/>
                    <a:pt x="22689" y="973"/>
                    <a:pt x="21670" y="1445"/>
                  </a:cubicBezTo>
                  <a:cubicBezTo>
                    <a:pt x="14944" y="4554"/>
                    <a:pt x="18014" y="15188"/>
                    <a:pt x="14423" y="15188"/>
                  </a:cubicBezTo>
                  <a:cubicBezTo>
                    <a:pt x="14149" y="15188"/>
                    <a:pt x="13837" y="15126"/>
                    <a:pt x="13479" y="14994"/>
                  </a:cubicBezTo>
                  <a:cubicBezTo>
                    <a:pt x="13466" y="14995"/>
                    <a:pt x="13454" y="14995"/>
                    <a:pt x="13442" y="14995"/>
                  </a:cubicBezTo>
                  <a:cubicBezTo>
                    <a:pt x="13056" y="14995"/>
                    <a:pt x="12597" y="14648"/>
                    <a:pt x="12193" y="14601"/>
                  </a:cubicBezTo>
                  <a:cubicBezTo>
                    <a:pt x="11921" y="14565"/>
                    <a:pt x="11656" y="14547"/>
                    <a:pt x="11398" y="14547"/>
                  </a:cubicBezTo>
                  <a:cubicBezTo>
                    <a:pt x="5868" y="14547"/>
                    <a:pt x="3575" y="22683"/>
                    <a:pt x="2596" y="26960"/>
                  </a:cubicBezTo>
                  <a:cubicBezTo>
                    <a:pt x="1" y="38140"/>
                    <a:pt x="3632" y="48629"/>
                    <a:pt x="3704" y="48677"/>
                  </a:cubicBezTo>
                  <a:cubicBezTo>
                    <a:pt x="8356" y="51599"/>
                    <a:pt x="14802" y="54033"/>
                    <a:pt x="20602" y="54033"/>
                  </a:cubicBezTo>
                  <a:cubicBezTo>
                    <a:pt x="22862" y="54033"/>
                    <a:pt x="25025" y="53663"/>
                    <a:pt x="26945" y="52809"/>
                  </a:cubicBezTo>
                  <a:cubicBezTo>
                    <a:pt x="34374" y="49499"/>
                    <a:pt x="30564" y="43272"/>
                    <a:pt x="30445" y="42355"/>
                  </a:cubicBezTo>
                  <a:cubicBezTo>
                    <a:pt x="30087" y="39653"/>
                    <a:pt x="31775" y="39051"/>
                    <a:pt x="33805" y="39051"/>
                  </a:cubicBezTo>
                  <a:cubicBezTo>
                    <a:pt x="35353" y="39051"/>
                    <a:pt x="37101" y="39402"/>
                    <a:pt x="38291" y="39438"/>
                  </a:cubicBezTo>
                  <a:cubicBezTo>
                    <a:pt x="38426" y="39442"/>
                    <a:pt x="38560" y="39444"/>
                    <a:pt x="38694" y="39444"/>
                  </a:cubicBezTo>
                  <a:cubicBezTo>
                    <a:pt x="43697" y="39444"/>
                    <a:pt x="48722" y="36430"/>
                    <a:pt x="47864" y="30830"/>
                  </a:cubicBezTo>
                  <a:cubicBezTo>
                    <a:pt x="47185" y="26484"/>
                    <a:pt x="43578" y="24353"/>
                    <a:pt x="49531" y="18495"/>
                  </a:cubicBezTo>
                  <a:cubicBezTo>
                    <a:pt x="58461" y="9708"/>
                    <a:pt x="54186" y="695"/>
                    <a:pt x="48043" y="40"/>
                  </a:cubicBezTo>
                  <a:cubicBezTo>
                    <a:pt x="47797" y="14"/>
                    <a:pt x="47556" y="1"/>
                    <a:pt x="47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84" name="Google Shape;84;p13"/>
            <p:cNvSpPr/>
            <p:nvPr/>
          </p:nvSpPr>
          <p:spPr>
            <a:xfrm>
              <a:off x="-1801299" y="1673750"/>
              <a:ext cx="648448" cy="672557"/>
            </a:xfrm>
            <a:custGeom>
              <a:avLst/>
              <a:gdLst/>
              <a:ahLst/>
              <a:cxnLst/>
              <a:rect l="l" t="t" r="r" b="b"/>
              <a:pathLst>
                <a:path w="42577" h="44160" extrusionOk="0">
                  <a:moveTo>
                    <a:pt x="20562" y="1"/>
                  </a:moveTo>
                  <a:cubicBezTo>
                    <a:pt x="20402" y="1"/>
                    <a:pt x="20242" y="87"/>
                    <a:pt x="20181" y="286"/>
                  </a:cubicBezTo>
                  <a:cubicBezTo>
                    <a:pt x="19014" y="4024"/>
                    <a:pt x="18645" y="7906"/>
                    <a:pt x="18645" y="11823"/>
                  </a:cubicBezTo>
                  <a:cubicBezTo>
                    <a:pt x="18645" y="16121"/>
                    <a:pt x="19026" y="20431"/>
                    <a:pt x="17776" y="24622"/>
                  </a:cubicBezTo>
                  <a:cubicBezTo>
                    <a:pt x="17752" y="24705"/>
                    <a:pt x="17752" y="24789"/>
                    <a:pt x="17776" y="24848"/>
                  </a:cubicBezTo>
                  <a:cubicBezTo>
                    <a:pt x="12656" y="28956"/>
                    <a:pt x="7822" y="33397"/>
                    <a:pt x="3762" y="38528"/>
                  </a:cubicBezTo>
                  <a:cubicBezTo>
                    <a:pt x="4298" y="35540"/>
                    <a:pt x="3631" y="32516"/>
                    <a:pt x="3465" y="29492"/>
                  </a:cubicBezTo>
                  <a:cubicBezTo>
                    <a:pt x="3262" y="25693"/>
                    <a:pt x="3607" y="21931"/>
                    <a:pt x="5060" y="18395"/>
                  </a:cubicBezTo>
                  <a:cubicBezTo>
                    <a:pt x="5175" y="18100"/>
                    <a:pt x="4939" y="17910"/>
                    <a:pt x="4689" y="17910"/>
                  </a:cubicBezTo>
                  <a:cubicBezTo>
                    <a:pt x="4524" y="17910"/>
                    <a:pt x="4354" y="17992"/>
                    <a:pt x="4274" y="18181"/>
                  </a:cubicBezTo>
                  <a:cubicBezTo>
                    <a:pt x="2988" y="21348"/>
                    <a:pt x="2548" y="24693"/>
                    <a:pt x="2607" y="28098"/>
                  </a:cubicBezTo>
                  <a:cubicBezTo>
                    <a:pt x="2679" y="31885"/>
                    <a:pt x="3822" y="35814"/>
                    <a:pt x="2703" y="39517"/>
                  </a:cubicBezTo>
                  <a:cubicBezTo>
                    <a:pt x="2667" y="39659"/>
                    <a:pt x="2691" y="39767"/>
                    <a:pt x="2762" y="39862"/>
                  </a:cubicBezTo>
                  <a:cubicBezTo>
                    <a:pt x="1869" y="41064"/>
                    <a:pt x="1000" y="42291"/>
                    <a:pt x="190" y="43565"/>
                  </a:cubicBezTo>
                  <a:cubicBezTo>
                    <a:pt x="0" y="43871"/>
                    <a:pt x="281" y="44160"/>
                    <a:pt x="562" y="44160"/>
                  </a:cubicBezTo>
                  <a:cubicBezTo>
                    <a:pt x="686" y="44160"/>
                    <a:pt x="809" y="44104"/>
                    <a:pt x="893" y="43969"/>
                  </a:cubicBezTo>
                  <a:cubicBezTo>
                    <a:pt x="1988" y="42219"/>
                    <a:pt x="3203" y="40540"/>
                    <a:pt x="4477" y="38933"/>
                  </a:cubicBezTo>
                  <a:cubicBezTo>
                    <a:pt x="4665" y="38923"/>
                    <a:pt x="4852" y="38919"/>
                    <a:pt x="5039" y="38919"/>
                  </a:cubicBezTo>
                  <a:cubicBezTo>
                    <a:pt x="8447" y="38919"/>
                    <a:pt x="11650" y="40492"/>
                    <a:pt x="15025" y="40910"/>
                  </a:cubicBezTo>
                  <a:cubicBezTo>
                    <a:pt x="15977" y="41029"/>
                    <a:pt x="16929" y="41086"/>
                    <a:pt x="17878" y="41086"/>
                  </a:cubicBezTo>
                  <a:cubicBezTo>
                    <a:pt x="19862" y="41086"/>
                    <a:pt x="21836" y="40837"/>
                    <a:pt x="23777" y="40386"/>
                  </a:cubicBezTo>
                  <a:cubicBezTo>
                    <a:pt x="24256" y="40274"/>
                    <a:pt x="24099" y="39590"/>
                    <a:pt x="23657" y="39590"/>
                  </a:cubicBezTo>
                  <a:cubicBezTo>
                    <a:pt x="23627" y="39590"/>
                    <a:pt x="23595" y="39593"/>
                    <a:pt x="23562" y="39600"/>
                  </a:cubicBezTo>
                  <a:cubicBezTo>
                    <a:pt x="21684" y="40042"/>
                    <a:pt x="19777" y="40275"/>
                    <a:pt x="17868" y="40275"/>
                  </a:cubicBezTo>
                  <a:cubicBezTo>
                    <a:pt x="16281" y="40275"/>
                    <a:pt x="14694" y="40114"/>
                    <a:pt x="13120" y="39778"/>
                  </a:cubicBezTo>
                  <a:cubicBezTo>
                    <a:pt x="10418" y="39207"/>
                    <a:pt x="7882" y="38147"/>
                    <a:pt x="5119" y="38124"/>
                  </a:cubicBezTo>
                  <a:cubicBezTo>
                    <a:pt x="9632" y="32647"/>
                    <a:pt x="15037" y="27991"/>
                    <a:pt x="20657" y="23622"/>
                  </a:cubicBezTo>
                  <a:cubicBezTo>
                    <a:pt x="20693" y="23634"/>
                    <a:pt x="20717" y="23657"/>
                    <a:pt x="20764" y="23669"/>
                  </a:cubicBezTo>
                  <a:cubicBezTo>
                    <a:pt x="23741" y="24158"/>
                    <a:pt x="26479" y="25479"/>
                    <a:pt x="29503" y="25872"/>
                  </a:cubicBezTo>
                  <a:cubicBezTo>
                    <a:pt x="30510" y="26003"/>
                    <a:pt x="31519" y="26065"/>
                    <a:pt x="32526" y="26065"/>
                  </a:cubicBezTo>
                  <a:cubicBezTo>
                    <a:pt x="34258" y="26065"/>
                    <a:pt x="35986" y="25882"/>
                    <a:pt x="37695" y="25551"/>
                  </a:cubicBezTo>
                  <a:cubicBezTo>
                    <a:pt x="38177" y="25461"/>
                    <a:pt x="38015" y="24769"/>
                    <a:pt x="37566" y="24769"/>
                  </a:cubicBezTo>
                  <a:cubicBezTo>
                    <a:pt x="37539" y="24769"/>
                    <a:pt x="37510" y="24771"/>
                    <a:pt x="37481" y="24777"/>
                  </a:cubicBezTo>
                  <a:cubicBezTo>
                    <a:pt x="35839" y="25091"/>
                    <a:pt x="34184" y="25260"/>
                    <a:pt x="32529" y="25260"/>
                  </a:cubicBezTo>
                  <a:cubicBezTo>
                    <a:pt x="31109" y="25260"/>
                    <a:pt x="29689" y="25136"/>
                    <a:pt x="28277" y="24872"/>
                  </a:cubicBezTo>
                  <a:cubicBezTo>
                    <a:pt x="25955" y="24431"/>
                    <a:pt x="23788" y="23455"/>
                    <a:pt x="21479" y="22991"/>
                  </a:cubicBezTo>
                  <a:cubicBezTo>
                    <a:pt x="21872" y="22693"/>
                    <a:pt x="22253" y="22395"/>
                    <a:pt x="22645" y="22098"/>
                  </a:cubicBezTo>
                  <a:cubicBezTo>
                    <a:pt x="29956" y="16538"/>
                    <a:pt x="37481" y="10965"/>
                    <a:pt x="42386" y="3036"/>
                  </a:cubicBezTo>
                  <a:cubicBezTo>
                    <a:pt x="42576" y="2730"/>
                    <a:pt x="42301" y="2441"/>
                    <a:pt x="42023" y="2441"/>
                  </a:cubicBezTo>
                  <a:cubicBezTo>
                    <a:pt x="41901" y="2441"/>
                    <a:pt x="41779" y="2497"/>
                    <a:pt x="41695" y="2631"/>
                  </a:cubicBezTo>
                  <a:cubicBezTo>
                    <a:pt x="36385" y="11192"/>
                    <a:pt x="27991" y="16954"/>
                    <a:pt x="20145" y="22991"/>
                  </a:cubicBezTo>
                  <a:cubicBezTo>
                    <a:pt x="19681" y="23360"/>
                    <a:pt x="19216" y="23717"/>
                    <a:pt x="18740" y="24086"/>
                  </a:cubicBezTo>
                  <a:cubicBezTo>
                    <a:pt x="19645" y="20538"/>
                    <a:pt x="19514" y="16919"/>
                    <a:pt x="19467" y="13263"/>
                  </a:cubicBezTo>
                  <a:cubicBezTo>
                    <a:pt x="19395" y="8941"/>
                    <a:pt x="19669" y="4655"/>
                    <a:pt x="20955" y="500"/>
                  </a:cubicBezTo>
                  <a:cubicBezTo>
                    <a:pt x="21048" y="199"/>
                    <a:pt x="20804" y="1"/>
                    <a:pt x="205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sp>
        <p:nvSpPr>
          <p:cNvPr id="85" name="Google Shape;85;p13"/>
          <p:cNvSpPr/>
          <p:nvPr/>
        </p:nvSpPr>
        <p:spPr>
          <a:xfrm>
            <a:off x="71" y="850948"/>
            <a:ext cx="8179245" cy="4098021"/>
          </a:xfrm>
          <a:custGeom>
            <a:avLst/>
            <a:gdLst/>
            <a:ahLst/>
            <a:cxnLst/>
            <a:rect l="l" t="t" r="r" b="b"/>
            <a:pathLst>
              <a:path w="225946" h="113205" extrusionOk="0">
                <a:moveTo>
                  <a:pt x="62499" y="1"/>
                </a:moveTo>
                <a:cubicBezTo>
                  <a:pt x="59883" y="1"/>
                  <a:pt x="57255" y="334"/>
                  <a:pt x="54710" y="1008"/>
                </a:cubicBezTo>
                <a:cubicBezTo>
                  <a:pt x="48019" y="2794"/>
                  <a:pt x="42649" y="6628"/>
                  <a:pt x="39791" y="11712"/>
                </a:cubicBezTo>
                <a:cubicBezTo>
                  <a:pt x="36672" y="17272"/>
                  <a:pt x="35588" y="24499"/>
                  <a:pt x="28540" y="28059"/>
                </a:cubicBezTo>
                <a:cubicBezTo>
                  <a:pt x="26790" y="28940"/>
                  <a:pt x="24873" y="29250"/>
                  <a:pt x="22908" y="29678"/>
                </a:cubicBezTo>
                <a:cubicBezTo>
                  <a:pt x="21075" y="30083"/>
                  <a:pt x="19539" y="30774"/>
                  <a:pt x="18229" y="31869"/>
                </a:cubicBezTo>
                <a:cubicBezTo>
                  <a:pt x="15634" y="34048"/>
                  <a:pt x="13788" y="36953"/>
                  <a:pt x="12371" y="39691"/>
                </a:cubicBezTo>
                <a:cubicBezTo>
                  <a:pt x="10811" y="42715"/>
                  <a:pt x="9811" y="45906"/>
                  <a:pt x="9407" y="49157"/>
                </a:cubicBezTo>
                <a:cubicBezTo>
                  <a:pt x="8978" y="52514"/>
                  <a:pt x="9526" y="55765"/>
                  <a:pt x="9799" y="59122"/>
                </a:cubicBezTo>
                <a:cubicBezTo>
                  <a:pt x="9942" y="60956"/>
                  <a:pt x="9907" y="62813"/>
                  <a:pt x="9145" y="64563"/>
                </a:cubicBezTo>
                <a:cubicBezTo>
                  <a:pt x="8454" y="66159"/>
                  <a:pt x="7156" y="67528"/>
                  <a:pt x="5858" y="68850"/>
                </a:cubicBezTo>
                <a:cubicBezTo>
                  <a:pt x="3608" y="71124"/>
                  <a:pt x="2644" y="74053"/>
                  <a:pt x="1739" y="76886"/>
                </a:cubicBezTo>
                <a:cubicBezTo>
                  <a:pt x="1" y="82375"/>
                  <a:pt x="822" y="87769"/>
                  <a:pt x="5025" y="92293"/>
                </a:cubicBezTo>
                <a:cubicBezTo>
                  <a:pt x="9359" y="96948"/>
                  <a:pt x="15860" y="100080"/>
                  <a:pt x="22753" y="101830"/>
                </a:cubicBezTo>
                <a:cubicBezTo>
                  <a:pt x="28327" y="103249"/>
                  <a:pt x="34155" y="103754"/>
                  <a:pt x="39991" y="103754"/>
                </a:cubicBezTo>
                <a:cubicBezTo>
                  <a:pt x="42970" y="103754"/>
                  <a:pt x="45950" y="103623"/>
                  <a:pt x="48900" y="103413"/>
                </a:cubicBezTo>
                <a:cubicBezTo>
                  <a:pt x="53579" y="103092"/>
                  <a:pt x="58222" y="102437"/>
                  <a:pt x="62913" y="102175"/>
                </a:cubicBezTo>
                <a:cubicBezTo>
                  <a:pt x="63658" y="102135"/>
                  <a:pt x="64397" y="102114"/>
                  <a:pt x="65129" y="102114"/>
                </a:cubicBezTo>
                <a:cubicBezTo>
                  <a:pt x="68914" y="102114"/>
                  <a:pt x="72542" y="102654"/>
                  <a:pt x="76153" y="103711"/>
                </a:cubicBezTo>
                <a:cubicBezTo>
                  <a:pt x="80213" y="104902"/>
                  <a:pt x="84083" y="106461"/>
                  <a:pt x="88166" y="107592"/>
                </a:cubicBezTo>
                <a:cubicBezTo>
                  <a:pt x="90798" y="108319"/>
                  <a:pt x="93500" y="108890"/>
                  <a:pt x="96227" y="109331"/>
                </a:cubicBezTo>
                <a:cubicBezTo>
                  <a:pt x="101001" y="110283"/>
                  <a:pt x="106085" y="110676"/>
                  <a:pt x="110574" y="111283"/>
                </a:cubicBezTo>
                <a:cubicBezTo>
                  <a:pt x="113741" y="111712"/>
                  <a:pt x="116765" y="112534"/>
                  <a:pt x="119908" y="113022"/>
                </a:cubicBezTo>
                <a:cubicBezTo>
                  <a:pt x="120759" y="113151"/>
                  <a:pt x="121581" y="113204"/>
                  <a:pt x="122390" y="113204"/>
                </a:cubicBezTo>
                <a:cubicBezTo>
                  <a:pt x="124492" y="113204"/>
                  <a:pt x="126501" y="112842"/>
                  <a:pt x="128660" y="112498"/>
                </a:cubicBezTo>
                <a:cubicBezTo>
                  <a:pt x="130320" y="112230"/>
                  <a:pt x="131984" y="112138"/>
                  <a:pt x="133653" y="112138"/>
                </a:cubicBezTo>
                <a:cubicBezTo>
                  <a:pt x="135321" y="112138"/>
                  <a:pt x="136994" y="112230"/>
                  <a:pt x="138673" y="112331"/>
                </a:cubicBezTo>
                <a:cubicBezTo>
                  <a:pt x="141764" y="112515"/>
                  <a:pt x="144846" y="112620"/>
                  <a:pt x="147945" y="112620"/>
                </a:cubicBezTo>
                <a:cubicBezTo>
                  <a:pt x="148259" y="112620"/>
                  <a:pt x="148574" y="112619"/>
                  <a:pt x="148888" y="112617"/>
                </a:cubicBezTo>
                <a:cubicBezTo>
                  <a:pt x="162152" y="112522"/>
                  <a:pt x="175273" y="110831"/>
                  <a:pt x="188488" y="110069"/>
                </a:cubicBezTo>
                <a:cubicBezTo>
                  <a:pt x="199526" y="109438"/>
                  <a:pt x="212682" y="110081"/>
                  <a:pt x="221040" y="103235"/>
                </a:cubicBezTo>
                <a:cubicBezTo>
                  <a:pt x="224219" y="100627"/>
                  <a:pt x="225946" y="97151"/>
                  <a:pt x="225350" y="93531"/>
                </a:cubicBezTo>
                <a:cubicBezTo>
                  <a:pt x="224803" y="90138"/>
                  <a:pt x="222243" y="87197"/>
                  <a:pt x="218087" y="86007"/>
                </a:cubicBezTo>
                <a:cubicBezTo>
                  <a:pt x="212908" y="84518"/>
                  <a:pt x="207181" y="85637"/>
                  <a:pt x="201943" y="84316"/>
                </a:cubicBezTo>
                <a:cubicBezTo>
                  <a:pt x="197144" y="83101"/>
                  <a:pt x="193418" y="80244"/>
                  <a:pt x="189429" y="77958"/>
                </a:cubicBezTo>
                <a:cubicBezTo>
                  <a:pt x="187453" y="76815"/>
                  <a:pt x="185357" y="75779"/>
                  <a:pt x="183047" y="75124"/>
                </a:cubicBezTo>
                <a:cubicBezTo>
                  <a:pt x="181018" y="74552"/>
                  <a:pt x="178881" y="74329"/>
                  <a:pt x="176737" y="74329"/>
                </a:cubicBezTo>
                <a:cubicBezTo>
                  <a:pt x="176026" y="74329"/>
                  <a:pt x="175314" y="74353"/>
                  <a:pt x="174606" y="74398"/>
                </a:cubicBezTo>
                <a:cubicBezTo>
                  <a:pt x="168947" y="74749"/>
                  <a:pt x="163483" y="76316"/>
                  <a:pt x="157786" y="76316"/>
                </a:cubicBezTo>
                <a:cubicBezTo>
                  <a:pt x="157682" y="76316"/>
                  <a:pt x="157577" y="76316"/>
                  <a:pt x="157473" y="76315"/>
                </a:cubicBezTo>
                <a:cubicBezTo>
                  <a:pt x="152663" y="76267"/>
                  <a:pt x="147317" y="75124"/>
                  <a:pt x="144816" y="71600"/>
                </a:cubicBezTo>
                <a:cubicBezTo>
                  <a:pt x="143388" y="69576"/>
                  <a:pt x="143149" y="67207"/>
                  <a:pt x="142661" y="64956"/>
                </a:cubicBezTo>
                <a:cubicBezTo>
                  <a:pt x="142245" y="62968"/>
                  <a:pt x="141518" y="61075"/>
                  <a:pt x="140209" y="59337"/>
                </a:cubicBezTo>
                <a:cubicBezTo>
                  <a:pt x="137863" y="56205"/>
                  <a:pt x="134089" y="53753"/>
                  <a:pt x="129743" y="52514"/>
                </a:cubicBezTo>
                <a:cubicBezTo>
                  <a:pt x="127656" y="51919"/>
                  <a:pt x="125480" y="51649"/>
                  <a:pt x="123261" y="51649"/>
                </a:cubicBezTo>
                <a:cubicBezTo>
                  <a:pt x="123037" y="51649"/>
                  <a:pt x="122812" y="51652"/>
                  <a:pt x="122587" y="51657"/>
                </a:cubicBezTo>
                <a:cubicBezTo>
                  <a:pt x="122123" y="51669"/>
                  <a:pt x="121659" y="51693"/>
                  <a:pt x="121182" y="51728"/>
                </a:cubicBezTo>
                <a:cubicBezTo>
                  <a:pt x="116479" y="50609"/>
                  <a:pt x="111503" y="50002"/>
                  <a:pt x="107121" y="48192"/>
                </a:cubicBezTo>
                <a:cubicBezTo>
                  <a:pt x="99501" y="45049"/>
                  <a:pt x="96298" y="38441"/>
                  <a:pt x="94560" y="32178"/>
                </a:cubicBezTo>
                <a:cubicBezTo>
                  <a:pt x="93584" y="28678"/>
                  <a:pt x="92929" y="25106"/>
                  <a:pt x="91726" y="21641"/>
                </a:cubicBezTo>
                <a:cubicBezTo>
                  <a:pt x="90810" y="19034"/>
                  <a:pt x="89548" y="16486"/>
                  <a:pt x="87952" y="14081"/>
                </a:cubicBezTo>
                <a:cubicBezTo>
                  <a:pt x="84809" y="9330"/>
                  <a:pt x="80237" y="4973"/>
                  <a:pt x="74200" y="2365"/>
                </a:cubicBezTo>
                <a:cubicBezTo>
                  <a:pt x="70558" y="797"/>
                  <a:pt x="66542" y="1"/>
                  <a:pt x="62499" y="1"/>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nvGrpSpPr>
          <p:cNvPr id="86" name="Google Shape;86;p13"/>
          <p:cNvGrpSpPr/>
          <p:nvPr/>
        </p:nvGrpSpPr>
        <p:grpSpPr>
          <a:xfrm>
            <a:off x="461665" y="2367617"/>
            <a:ext cx="1251074" cy="1089966"/>
            <a:chOff x="2227541" y="6011760"/>
            <a:chExt cx="2864180" cy="2495343"/>
          </a:xfrm>
        </p:grpSpPr>
        <p:sp>
          <p:nvSpPr>
            <p:cNvPr id="87" name="Google Shape;87;p13"/>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nvGrpSpPr>
            <p:cNvPr id="88" name="Google Shape;88;p13"/>
            <p:cNvGrpSpPr/>
            <p:nvPr/>
          </p:nvGrpSpPr>
          <p:grpSpPr>
            <a:xfrm>
              <a:off x="2227541" y="6635267"/>
              <a:ext cx="2250382" cy="1871835"/>
              <a:chOff x="2227541" y="6635267"/>
              <a:chExt cx="2250382" cy="1871835"/>
            </a:xfrm>
          </p:grpSpPr>
          <p:sp>
            <p:nvSpPr>
              <p:cNvPr id="89" name="Google Shape;89;p13"/>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90" name="Google Shape;90;p13"/>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91" name="Google Shape;91;p13"/>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92" name="Google Shape;92;p13"/>
          <p:cNvGrpSpPr/>
          <p:nvPr/>
        </p:nvGrpSpPr>
        <p:grpSpPr>
          <a:xfrm>
            <a:off x="190607" y="2294803"/>
            <a:ext cx="761443" cy="1254173"/>
            <a:chOff x="1668617" y="5683195"/>
            <a:chExt cx="1743230" cy="2871275"/>
          </a:xfrm>
        </p:grpSpPr>
        <p:sp>
          <p:nvSpPr>
            <p:cNvPr id="93" name="Google Shape;93;p13"/>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nvGrpSpPr>
            <p:cNvPr id="94" name="Google Shape;94;p13"/>
            <p:cNvGrpSpPr/>
            <p:nvPr/>
          </p:nvGrpSpPr>
          <p:grpSpPr>
            <a:xfrm>
              <a:off x="2252110" y="6027996"/>
              <a:ext cx="1159737" cy="2526474"/>
              <a:chOff x="2252110" y="6027996"/>
              <a:chExt cx="1159737" cy="2526474"/>
            </a:xfrm>
          </p:grpSpPr>
          <p:sp>
            <p:nvSpPr>
              <p:cNvPr id="95" name="Google Shape;95;p13"/>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96" name="Google Shape;96;p13"/>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97" name="Google Shape;97;p13"/>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98" name="Google Shape;98;p13"/>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grpSp>
      <p:sp>
        <p:nvSpPr>
          <p:cNvPr id="99" name="Google Shape;99;p13"/>
          <p:cNvSpPr/>
          <p:nvPr/>
        </p:nvSpPr>
        <p:spPr>
          <a:xfrm>
            <a:off x="83" y="3058585"/>
            <a:ext cx="9143830" cy="2103365"/>
          </a:xfrm>
          <a:custGeom>
            <a:avLst/>
            <a:gdLst/>
            <a:ahLst/>
            <a:cxnLst/>
            <a:rect l="l" t="t" r="r" b="b"/>
            <a:pathLst>
              <a:path w="252592" h="58104" extrusionOk="0">
                <a:moveTo>
                  <a:pt x="23957" y="0"/>
                </a:moveTo>
                <a:cubicBezTo>
                  <a:pt x="15373" y="0"/>
                  <a:pt x="7336" y="1024"/>
                  <a:pt x="0" y="3430"/>
                </a:cubicBezTo>
                <a:lnTo>
                  <a:pt x="0" y="17206"/>
                </a:lnTo>
                <a:lnTo>
                  <a:pt x="0" y="40352"/>
                </a:lnTo>
                <a:lnTo>
                  <a:pt x="0" y="58104"/>
                </a:lnTo>
                <a:lnTo>
                  <a:pt x="148650" y="58104"/>
                </a:lnTo>
                <a:cubicBezTo>
                  <a:pt x="147757" y="57997"/>
                  <a:pt x="146769" y="57818"/>
                  <a:pt x="145721" y="57568"/>
                </a:cubicBezTo>
                <a:lnTo>
                  <a:pt x="145721" y="57568"/>
                </a:lnTo>
                <a:lnTo>
                  <a:pt x="148650" y="58104"/>
                </a:lnTo>
                <a:lnTo>
                  <a:pt x="252592" y="58104"/>
                </a:lnTo>
                <a:lnTo>
                  <a:pt x="252592" y="16777"/>
                </a:lnTo>
                <a:cubicBezTo>
                  <a:pt x="236294" y="29080"/>
                  <a:pt x="217132" y="33582"/>
                  <a:pt x="196520" y="33582"/>
                </a:cubicBezTo>
                <a:cubicBezTo>
                  <a:pt x="140227" y="33582"/>
                  <a:pt x="73113" y="0"/>
                  <a:pt x="2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00" name="Google Shape;100;p13"/>
          <p:cNvSpPr txBox="1">
            <a:spLocks noGrp="1"/>
          </p:cNvSpPr>
          <p:nvPr>
            <p:ph type="title"/>
          </p:nvPr>
        </p:nvSpPr>
        <p:spPr>
          <a:xfrm>
            <a:off x="2007025" y="1582990"/>
            <a:ext cx="2119500" cy="5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700"/>
              <a:buNone/>
              <a:defRPr sz="1700"/>
            </a:lvl2pPr>
            <a:lvl3pPr lvl="2" algn="ctr" rtl="0">
              <a:spcBef>
                <a:spcPts val="0"/>
              </a:spcBef>
              <a:spcAft>
                <a:spcPts val="0"/>
              </a:spcAft>
              <a:buSzPts val="1700"/>
              <a:buNone/>
              <a:defRPr sz="1700"/>
            </a:lvl3pPr>
            <a:lvl4pPr lvl="3" algn="ctr" rtl="0">
              <a:spcBef>
                <a:spcPts val="0"/>
              </a:spcBef>
              <a:spcAft>
                <a:spcPts val="0"/>
              </a:spcAft>
              <a:buSzPts val="1700"/>
              <a:buNone/>
              <a:defRPr sz="1700"/>
            </a:lvl4pPr>
            <a:lvl5pPr lvl="4" algn="ctr" rtl="0">
              <a:spcBef>
                <a:spcPts val="0"/>
              </a:spcBef>
              <a:spcAft>
                <a:spcPts val="0"/>
              </a:spcAft>
              <a:buSzPts val="1700"/>
              <a:buNone/>
              <a:defRPr sz="1700"/>
            </a:lvl5pPr>
            <a:lvl6pPr lvl="5" algn="ctr" rtl="0">
              <a:spcBef>
                <a:spcPts val="0"/>
              </a:spcBef>
              <a:spcAft>
                <a:spcPts val="0"/>
              </a:spcAft>
              <a:buSzPts val="1700"/>
              <a:buNone/>
              <a:defRPr sz="1700"/>
            </a:lvl6pPr>
            <a:lvl7pPr lvl="6" algn="ctr" rtl="0">
              <a:spcBef>
                <a:spcPts val="0"/>
              </a:spcBef>
              <a:spcAft>
                <a:spcPts val="0"/>
              </a:spcAft>
              <a:buSzPts val="1700"/>
              <a:buNone/>
              <a:defRPr sz="1700"/>
            </a:lvl7pPr>
            <a:lvl8pPr lvl="7" algn="ctr" rtl="0">
              <a:spcBef>
                <a:spcPts val="0"/>
              </a:spcBef>
              <a:spcAft>
                <a:spcPts val="0"/>
              </a:spcAft>
              <a:buSzPts val="1700"/>
              <a:buNone/>
              <a:defRPr sz="1700"/>
            </a:lvl8pPr>
            <a:lvl9pPr lvl="8" algn="ctr" rtl="0">
              <a:spcBef>
                <a:spcPts val="0"/>
              </a:spcBef>
              <a:spcAft>
                <a:spcPts val="0"/>
              </a:spcAft>
              <a:buSzPts val="1700"/>
              <a:buNone/>
              <a:defRPr sz="1700"/>
            </a:lvl9pPr>
          </a:lstStyle>
          <a:p>
            <a:endParaRPr/>
          </a:p>
        </p:txBody>
      </p:sp>
      <p:sp>
        <p:nvSpPr>
          <p:cNvPr id="101" name="Google Shape;101;p13"/>
          <p:cNvSpPr txBox="1">
            <a:spLocks noGrp="1"/>
          </p:cNvSpPr>
          <p:nvPr>
            <p:ph type="title" idx="2" hasCustomPrompt="1"/>
          </p:nvPr>
        </p:nvSpPr>
        <p:spPr>
          <a:xfrm>
            <a:off x="2575250" y="273196"/>
            <a:ext cx="983100" cy="131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13"/>
          <p:cNvSpPr txBox="1">
            <a:spLocks noGrp="1"/>
          </p:cNvSpPr>
          <p:nvPr>
            <p:ph type="subTitle" idx="1"/>
          </p:nvPr>
        </p:nvSpPr>
        <p:spPr>
          <a:xfrm>
            <a:off x="2007013" y="1879246"/>
            <a:ext cx="2119500" cy="6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03" name="Google Shape;103;p13"/>
          <p:cNvSpPr txBox="1">
            <a:spLocks noGrp="1"/>
          </p:cNvSpPr>
          <p:nvPr>
            <p:ph type="title" idx="3"/>
          </p:nvPr>
        </p:nvSpPr>
        <p:spPr>
          <a:xfrm>
            <a:off x="5017500" y="1582990"/>
            <a:ext cx="2119500" cy="5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700"/>
              <a:buNone/>
              <a:defRPr sz="1700"/>
            </a:lvl2pPr>
            <a:lvl3pPr lvl="2" algn="ctr" rtl="0">
              <a:spcBef>
                <a:spcPts val="0"/>
              </a:spcBef>
              <a:spcAft>
                <a:spcPts val="0"/>
              </a:spcAft>
              <a:buSzPts val="1700"/>
              <a:buNone/>
              <a:defRPr sz="1700"/>
            </a:lvl3pPr>
            <a:lvl4pPr lvl="3" algn="ctr" rtl="0">
              <a:spcBef>
                <a:spcPts val="0"/>
              </a:spcBef>
              <a:spcAft>
                <a:spcPts val="0"/>
              </a:spcAft>
              <a:buSzPts val="1700"/>
              <a:buNone/>
              <a:defRPr sz="1700"/>
            </a:lvl4pPr>
            <a:lvl5pPr lvl="4" algn="ctr" rtl="0">
              <a:spcBef>
                <a:spcPts val="0"/>
              </a:spcBef>
              <a:spcAft>
                <a:spcPts val="0"/>
              </a:spcAft>
              <a:buSzPts val="1700"/>
              <a:buNone/>
              <a:defRPr sz="1700"/>
            </a:lvl5pPr>
            <a:lvl6pPr lvl="5" algn="ctr" rtl="0">
              <a:spcBef>
                <a:spcPts val="0"/>
              </a:spcBef>
              <a:spcAft>
                <a:spcPts val="0"/>
              </a:spcAft>
              <a:buSzPts val="1700"/>
              <a:buNone/>
              <a:defRPr sz="1700"/>
            </a:lvl6pPr>
            <a:lvl7pPr lvl="6" algn="ctr" rtl="0">
              <a:spcBef>
                <a:spcPts val="0"/>
              </a:spcBef>
              <a:spcAft>
                <a:spcPts val="0"/>
              </a:spcAft>
              <a:buSzPts val="1700"/>
              <a:buNone/>
              <a:defRPr sz="1700"/>
            </a:lvl7pPr>
            <a:lvl8pPr lvl="7" algn="ctr" rtl="0">
              <a:spcBef>
                <a:spcPts val="0"/>
              </a:spcBef>
              <a:spcAft>
                <a:spcPts val="0"/>
              </a:spcAft>
              <a:buSzPts val="1700"/>
              <a:buNone/>
              <a:defRPr sz="1700"/>
            </a:lvl8pPr>
            <a:lvl9pPr lvl="8" algn="ctr" rtl="0">
              <a:spcBef>
                <a:spcPts val="0"/>
              </a:spcBef>
              <a:spcAft>
                <a:spcPts val="0"/>
              </a:spcAft>
              <a:buSzPts val="1700"/>
              <a:buNone/>
              <a:defRPr sz="1700"/>
            </a:lvl9pPr>
          </a:lstStyle>
          <a:p>
            <a:endParaRPr/>
          </a:p>
        </p:txBody>
      </p:sp>
      <p:sp>
        <p:nvSpPr>
          <p:cNvPr id="104" name="Google Shape;104;p13"/>
          <p:cNvSpPr txBox="1">
            <a:spLocks noGrp="1"/>
          </p:cNvSpPr>
          <p:nvPr>
            <p:ph type="title" idx="4" hasCustomPrompt="1"/>
          </p:nvPr>
        </p:nvSpPr>
        <p:spPr>
          <a:xfrm>
            <a:off x="5585700" y="273196"/>
            <a:ext cx="983100" cy="131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5" name="Google Shape;105;p13"/>
          <p:cNvSpPr txBox="1">
            <a:spLocks noGrp="1"/>
          </p:cNvSpPr>
          <p:nvPr>
            <p:ph type="subTitle" idx="5"/>
          </p:nvPr>
        </p:nvSpPr>
        <p:spPr>
          <a:xfrm>
            <a:off x="5017488" y="1879246"/>
            <a:ext cx="2119500" cy="6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06" name="Google Shape;106;p13"/>
          <p:cNvSpPr txBox="1">
            <a:spLocks noGrp="1"/>
          </p:cNvSpPr>
          <p:nvPr>
            <p:ph type="title" idx="6"/>
          </p:nvPr>
        </p:nvSpPr>
        <p:spPr>
          <a:xfrm>
            <a:off x="2007025" y="3658694"/>
            <a:ext cx="2119500" cy="5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700"/>
              <a:buNone/>
              <a:defRPr sz="1700"/>
            </a:lvl2pPr>
            <a:lvl3pPr lvl="2" algn="ctr" rtl="0">
              <a:spcBef>
                <a:spcPts val="0"/>
              </a:spcBef>
              <a:spcAft>
                <a:spcPts val="0"/>
              </a:spcAft>
              <a:buSzPts val="1700"/>
              <a:buNone/>
              <a:defRPr sz="1700"/>
            </a:lvl3pPr>
            <a:lvl4pPr lvl="3" algn="ctr" rtl="0">
              <a:spcBef>
                <a:spcPts val="0"/>
              </a:spcBef>
              <a:spcAft>
                <a:spcPts val="0"/>
              </a:spcAft>
              <a:buSzPts val="1700"/>
              <a:buNone/>
              <a:defRPr sz="1700"/>
            </a:lvl4pPr>
            <a:lvl5pPr lvl="4" algn="ctr" rtl="0">
              <a:spcBef>
                <a:spcPts val="0"/>
              </a:spcBef>
              <a:spcAft>
                <a:spcPts val="0"/>
              </a:spcAft>
              <a:buSzPts val="1700"/>
              <a:buNone/>
              <a:defRPr sz="1700"/>
            </a:lvl5pPr>
            <a:lvl6pPr lvl="5" algn="ctr" rtl="0">
              <a:spcBef>
                <a:spcPts val="0"/>
              </a:spcBef>
              <a:spcAft>
                <a:spcPts val="0"/>
              </a:spcAft>
              <a:buSzPts val="1700"/>
              <a:buNone/>
              <a:defRPr sz="1700"/>
            </a:lvl6pPr>
            <a:lvl7pPr lvl="6" algn="ctr" rtl="0">
              <a:spcBef>
                <a:spcPts val="0"/>
              </a:spcBef>
              <a:spcAft>
                <a:spcPts val="0"/>
              </a:spcAft>
              <a:buSzPts val="1700"/>
              <a:buNone/>
              <a:defRPr sz="1700"/>
            </a:lvl7pPr>
            <a:lvl8pPr lvl="7" algn="ctr" rtl="0">
              <a:spcBef>
                <a:spcPts val="0"/>
              </a:spcBef>
              <a:spcAft>
                <a:spcPts val="0"/>
              </a:spcAft>
              <a:buSzPts val="1700"/>
              <a:buNone/>
              <a:defRPr sz="1700"/>
            </a:lvl8pPr>
            <a:lvl9pPr lvl="8" algn="ctr" rtl="0">
              <a:spcBef>
                <a:spcPts val="0"/>
              </a:spcBef>
              <a:spcAft>
                <a:spcPts val="0"/>
              </a:spcAft>
              <a:buSzPts val="1700"/>
              <a:buNone/>
              <a:defRPr sz="1700"/>
            </a:lvl9pPr>
          </a:lstStyle>
          <a:p>
            <a:endParaRPr/>
          </a:p>
        </p:txBody>
      </p:sp>
      <p:sp>
        <p:nvSpPr>
          <p:cNvPr id="107" name="Google Shape;107;p13"/>
          <p:cNvSpPr txBox="1">
            <a:spLocks noGrp="1"/>
          </p:cNvSpPr>
          <p:nvPr>
            <p:ph type="title" idx="7" hasCustomPrompt="1"/>
          </p:nvPr>
        </p:nvSpPr>
        <p:spPr>
          <a:xfrm>
            <a:off x="2575250" y="2348900"/>
            <a:ext cx="983100" cy="131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8" name="Google Shape;108;p13"/>
          <p:cNvSpPr txBox="1">
            <a:spLocks noGrp="1"/>
          </p:cNvSpPr>
          <p:nvPr>
            <p:ph type="subTitle" idx="8"/>
          </p:nvPr>
        </p:nvSpPr>
        <p:spPr>
          <a:xfrm>
            <a:off x="2007013" y="3954950"/>
            <a:ext cx="2119500" cy="6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09" name="Google Shape;109;p13"/>
          <p:cNvSpPr txBox="1">
            <a:spLocks noGrp="1"/>
          </p:cNvSpPr>
          <p:nvPr>
            <p:ph type="title" idx="9"/>
          </p:nvPr>
        </p:nvSpPr>
        <p:spPr>
          <a:xfrm>
            <a:off x="5017500" y="3658694"/>
            <a:ext cx="2119500" cy="5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700"/>
              <a:buNone/>
              <a:defRPr sz="1700"/>
            </a:lvl2pPr>
            <a:lvl3pPr lvl="2" algn="ctr" rtl="0">
              <a:spcBef>
                <a:spcPts val="0"/>
              </a:spcBef>
              <a:spcAft>
                <a:spcPts val="0"/>
              </a:spcAft>
              <a:buSzPts val="1700"/>
              <a:buNone/>
              <a:defRPr sz="1700"/>
            </a:lvl3pPr>
            <a:lvl4pPr lvl="3" algn="ctr" rtl="0">
              <a:spcBef>
                <a:spcPts val="0"/>
              </a:spcBef>
              <a:spcAft>
                <a:spcPts val="0"/>
              </a:spcAft>
              <a:buSzPts val="1700"/>
              <a:buNone/>
              <a:defRPr sz="1700"/>
            </a:lvl4pPr>
            <a:lvl5pPr lvl="4" algn="ctr" rtl="0">
              <a:spcBef>
                <a:spcPts val="0"/>
              </a:spcBef>
              <a:spcAft>
                <a:spcPts val="0"/>
              </a:spcAft>
              <a:buSzPts val="1700"/>
              <a:buNone/>
              <a:defRPr sz="1700"/>
            </a:lvl5pPr>
            <a:lvl6pPr lvl="5" algn="ctr" rtl="0">
              <a:spcBef>
                <a:spcPts val="0"/>
              </a:spcBef>
              <a:spcAft>
                <a:spcPts val="0"/>
              </a:spcAft>
              <a:buSzPts val="1700"/>
              <a:buNone/>
              <a:defRPr sz="1700"/>
            </a:lvl6pPr>
            <a:lvl7pPr lvl="6" algn="ctr" rtl="0">
              <a:spcBef>
                <a:spcPts val="0"/>
              </a:spcBef>
              <a:spcAft>
                <a:spcPts val="0"/>
              </a:spcAft>
              <a:buSzPts val="1700"/>
              <a:buNone/>
              <a:defRPr sz="1700"/>
            </a:lvl7pPr>
            <a:lvl8pPr lvl="7" algn="ctr" rtl="0">
              <a:spcBef>
                <a:spcPts val="0"/>
              </a:spcBef>
              <a:spcAft>
                <a:spcPts val="0"/>
              </a:spcAft>
              <a:buSzPts val="1700"/>
              <a:buNone/>
              <a:defRPr sz="1700"/>
            </a:lvl8pPr>
            <a:lvl9pPr lvl="8" algn="ctr" rtl="0">
              <a:spcBef>
                <a:spcPts val="0"/>
              </a:spcBef>
              <a:spcAft>
                <a:spcPts val="0"/>
              </a:spcAft>
              <a:buSzPts val="1700"/>
              <a:buNone/>
              <a:defRPr sz="1700"/>
            </a:lvl9pPr>
          </a:lstStyle>
          <a:p>
            <a:endParaRPr/>
          </a:p>
        </p:txBody>
      </p:sp>
      <p:sp>
        <p:nvSpPr>
          <p:cNvPr id="110" name="Google Shape;110;p13"/>
          <p:cNvSpPr txBox="1">
            <a:spLocks noGrp="1"/>
          </p:cNvSpPr>
          <p:nvPr>
            <p:ph type="title" idx="13" hasCustomPrompt="1"/>
          </p:nvPr>
        </p:nvSpPr>
        <p:spPr>
          <a:xfrm>
            <a:off x="5585700" y="2348900"/>
            <a:ext cx="983100" cy="131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1" name="Google Shape;111;p13"/>
          <p:cNvSpPr txBox="1">
            <a:spLocks noGrp="1"/>
          </p:cNvSpPr>
          <p:nvPr>
            <p:ph type="subTitle" idx="14"/>
          </p:nvPr>
        </p:nvSpPr>
        <p:spPr>
          <a:xfrm>
            <a:off x="5017488" y="3954950"/>
            <a:ext cx="2119500" cy="6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Tree>
    <p:extLst>
      <p:ext uri="{BB962C8B-B14F-4D97-AF65-F5344CB8AC3E}">
        <p14:creationId xmlns:p14="http://schemas.microsoft.com/office/powerpoint/2010/main" val="339959343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Title 1">
  <p:cSld name="Big Title 1">
    <p:spTree>
      <p:nvGrpSpPr>
        <p:cNvPr id="1" name="Shape 130"/>
        <p:cNvGrpSpPr/>
        <p:nvPr/>
      </p:nvGrpSpPr>
      <p:grpSpPr>
        <a:xfrm>
          <a:off x="0" y="0"/>
          <a:ext cx="0" cy="0"/>
          <a:chOff x="0" y="0"/>
          <a:chExt cx="0" cy="0"/>
        </a:xfrm>
      </p:grpSpPr>
      <p:sp>
        <p:nvSpPr>
          <p:cNvPr id="131" name="Google Shape;131;p16"/>
          <p:cNvSpPr txBox="1">
            <a:spLocks noGrp="1"/>
          </p:cNvSpPr>
          <p:nvPr>
            <p:ph type="title"/>
          </p:nvPr>
        </p:nvSpPr>
        <p:spPr>
          <a:xfrm>
            <a:off x="717525" y="1610450"/>
            <a:ext cx="3316800" cy="14367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3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grpSp>
        <p:nvGrpSpPr>
          <p:cNvPr id="132" name="Google Shape;132;p16"/>
          <p:cNvGrpSpPr/>
          <p:nvPr/>
        </p:nvGrpSpPr>
        <p:grpSpPr>
          <a:xfrm>
            <a:off x="440414" y="3605058"/>
            <a:ext cx="3748961" cy="1754140"/>
            <a:chOff x="440413" y="3605057"/>
            <a:chExt cx="3748961" cy="1754140"/>
          </a:xfrm>
        </p:grpSpPr>
        <p:sp>
          <p:nvSpPr>
            <p:cNvPr id="133" name="Google Shape;133;p16"/>
            <p:cNvSpPr/>
            <p:nvPr/>
          </p:nvSpPr>
          <p:spPr>
            <a:xfrm flipH="1">
              <a:off x="440413" y="4420653"/>
              <a:ext cx="2817107" cy="719102"/>
            </a:xfrm>
            <a:custGeom>
              <a:avLst/>
              <a:gdLst/>
              <a:ahLst/>
              <a:cxnLst/>
              <a:rect l="l" t="t" r="r" b="b"/>
              <a:pathLst>
                <a:path w="90025" h="22980" extrusionOk="0">
                  <a:moveTo>
                    <a:pt x="45816" y="1"/>
                  </a:moveTo>
                  <a:cubicBezTo>
                    <a:pt x="39946" y="1"/>
                    <a:pt x="34946" y="4358"/>
                    <a:pt x="32934" y="10502"/>
                  </a:cubicBezTo>
                  <a:cubicBezTo>
                    <a:pt x="30469" y="8097"/>
                    <a:pt x="27100" y="6609"/>
                    <a:pt x="23373" y="6609"/>
                  </a:cubicBezTo>
                  <a:cubicBezTo>
                    <a:pt x="16634" y="6609"/>
                    <a:pt x="11038" y="11490"/>
                    <a:pt x="9907" y="17920"/>
                  </a:cubicBezTo>
                  <a:cubicBezTo>
                    <a:pt x="8990" y="17467"/>
                    <a:pt x="7966" y="17193"/>
                    <a:pt x="6871" y="17193"/>
                  </a:cubicBezTo>
                  <a:cubicBezTo>
                    <a:pt x="3430" y="17193"/>
                    <a:pt x="584" y="19694"/>
                    <a:pt x="1" y="22980"/>
                  </a:cubicBezTo>
                  <a:lnTo>
                    <a:pt x="90012" y="22980"/>
                  </a:lnTo>
                  <a:cubicBezTo>
                    <a:pt x="90012" y="22968"/>
                    <a:pt x="90024" y="22956"/>
                    <a:pt x="90024" y="22956"/>
                  </a:cubicBezTo>
                  <a:cubicBezTo>
                    <a:pt x="90024" y="17574"/>
                    <a:pt x="85655" y="13205"/>
                    <a:pt x="80273" y="13205"/>
                  </a:cubicBezTo>
                  <a:cubicBezTo>
                    <a:pt x="78916" y="13205"/>
                    <a:pt x="77618" y="13491"/>
                    <a:pt x="76439" y="14002"/>
                  </a:cubicBezTo>
                  <a:cubicBezTo>
                    <a:pt x="74879" y="8407"/>
                    <a:pt x="69772" y="4299"/>
                    <a:pt x="63688" y="4299"/>
                  </a:cubicBezTo>
                  <a:cubicBezTo>
                    <a:pt x="61116" y="4299"/>
                    <a:pt x="58723" y="5049"/>
                    <a:pt x="56699" y="6311"/>
                  </a:cubicBezTo>
                  <a:cubicBezTo>
                    <a:pt x="54163" y="2477"/>
                    <a:pt x="50233" y="1"/>
                    <a:pt x="45816" y="1"/>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34" name="Google Shape;134;p16"/>
            <p:cNvSpPr/>
            <p:nvPr/>
          </p:nvSpPr>
          <p:spPr>
            <a:xfrm flipH="1">
              <a:off x="3079872" y="4856501"/>
              <a:ext cx="1109502" cy="283238"/>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nvGrpSpPr>
            <p:cNvPr id="135" name="Google Shape;135;p16"/>
            <p:cNvGrpSpPr/>
            <p:nvPr/>
          </p:nvGrpSpPr>
          <p:grpSpPr>
            <a:xfrm rot="1398551" flipH="1">
              <a:off x="1087893" y="3855029"/>
              <a:ext cx="1522160" cy="1254196"/>
              <a:chOff x="698956" y="6526827"/>
              <a:chExt cx="1522132" cy="1254173"/>
            </a:xfrm>
          </p:grpSpPr>
          <p:grpSp>
            <p:nvGrpSpPr>
              <p:cNvPr id="136" name="Google Shape;136;p16"/>
              <p:cNvGrpSpPr/>
              <p:nvPr/>
            </p:nvGrpSpPr>
            <p:grpSpPr>
              <a:xfrm>
                <a:off x="970014" y="6599642"/>
                <a:ext cx="1251074" cy="1089966"/>
                <a:chOff x="2227541" y="6011760"/>
                <a:chExt cx="2864180" cy="2495343"/>
              </a:xfrm>
            </p:grpSpPr>
            <p:sp>
              <p:nvSpPr>
                <p:cNvPr id="137" name="Google Shape;137;p16"/>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nvGrpSpPr>
                <p:cNvPr id="138" name="Google Shape;138;p16"/>
                <p:cNvGrpSpPr/>
                <p:nvPr/>
              </p:nvGrpSpPr>
              <p:grpSpPr>
                <a:xfrm>
                  <a:off x="2227541" y="6635267"/>
                  <a:ext cx="2250382" cy="1871835"/>
                  <a:chOff x="2227541" y="6635267"/>
                  <a:chExt cx="2250382" cy="1871835"/>
                </a:xfrm>
              </p:grpSpPr>
              <p:sp>
                <p:nvSpPr>
                  <p:cNvPr id="139" name="Google Shape;139;p16"/>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40" name="Google Shape;140;p16"/>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41" name="Google Shape;141;p16"/>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142" name="Google Shape;142;p16"/>
              <p:cNvGrpSpPr/>
              <p:nvPr/>
            </p:nvGrpSpPr>
            <p:grpSpPr>
              <a:xfrm>
                <a:off x="698956" y="6526827"/>
                <a:ext cx="761443" cy="1254173"/>
                <a:chOff x="1668617" y="5683195"/>
                <a:chExt cx="1743230" cy="2871275"/>
              </a:xfrm>
            </p:grpSpPr>
            <p:sp>
              <p:nvSpPr>
                <p:cNvPr id="143" name="Google Shape;143;p16"/>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nvGrpSpPr>
                <p:cNvPr id="144" name="Google Shape;144;p16"/>
                <p:cNvGrpSpPr/>
                <p:nvPr/>
              </p:nvGrpSpPr>
              <p:grpSpPr>
                <a:xfrm>
                  <a:off x="2252110" y="6027996"/>
                  <a:ext cx="1159737" cy="2526474"/>
                  <a:chOff x="2252110" y="6027996"/>
                  <a:chExt cx="1159737" cy="2526474"/>
                </a:xfrm>
              </p:grpSpPr>
              <p:sp>
                <p:nvSpPr>
                  <p:cNvPr id="145" name="Google Shape;145;p16"/>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46" name="Google Shape;146;p16"/>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47" name="Google Shape;147;p16"/>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48" name="Google Shape;148;p16"/>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grpSp>
        </p:grpSp>
        <p:sp>
          <p:nvSpPr>
            <p:cNvPr id="149" name="Google Shape;149;p16"/>
            <p:cNvSpPr/>
            <p:nvPr/>
          </p:nvSpPr>
          <p:spPr>
            <a:xfrm flipH="1">
              <a:off x="1175358" y="4705391"/>
              <a:ext cx="1701494" cy="434364"/>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5070256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1"/>
        <p:cNvGrpSpPr/>
        <p:nvPr/>
      </p:nvGrpSpPr>
      <p:grpSpPr>
        <a:xfrm>
          <a:off x="0" y="0"/>
          <a:ext cx="0" cy="0"/>
          <a:chOff x="0" y="0"/>
          <a:chExt cx="0" cy="0"/>
        </a:xfrm>
      </p:grpSpPr>
      <p:sp>
        <p:nvSpPr>
          <p:cNvPr id="52" name="Google Shape;52;p9"/>
          <p:cNvSpPr txBox="1">
            <a:spLocks noGrp="1"/>
          </p:cNvSpPr>
          <p:nvPr>
            <p:ph type="subTitle" idx="1"/>
          </p:nvPr>
        </p:nvSpPr>
        <p:spPr>
          <a:xfrm>
            <a:off x="725694" y="2952300"/>
            <a:ext cx="2861400" cy="1132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3" name="Google Shape;53;p9"/>
          <p:cNvSpPr txBox="1">
            <a:spLocks noGrp="1"/>
          </p:cNvSpPr>
          <p:nvPr>
            <p:ph type="title"/>
          </p:nvPr>
        </p:nvSpPr>
        <p:spPr>
          <a:xfrm>
            <a:off x="694981" y="1715725"/>
            <a:ext cx="1952700" cy="6936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3000"/>
              <a:buNone/>
              <a:defRPr sz="3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50"/>
        <p:cNvGrpSpPr/>
        <p:nvPr/>
      </p:nvGrpSpPr>
      <p:grpSpPr>
        <a:xfrm>
          <a:off x="0" y="0"/>
          <a:ext cx="0" cy="0"/>
          <a:chOff x="0" y="0"/>
          <a:chExt cx="0" cy="0"/>
        </a:xfrm>
      </p:grpSpPr>
      <p:sp>
        <p:nvSpPr>
          <p:cNvPr id="151" name="Google Shape;151;p17"/>
          <p:cNvSpPr txBox="1">
            <a:spLocks noGrp="1"/>
          </p:cNvSpPr>
          <p:nvPr>
            <p:ph type="title"/>
          </p:nvPr>
        </p:nvSpPr>
        <p:spPr>
          <a:xfrm>
            <a:off x="717525" y="554400"/>
            <a:ext cx="7709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2" name="Google Shape;152;p17"/>
          <p:cNvSpPr txBox="1">
            <a:spLocks noGrp="1"/>
          </p:cNvSpPr>
          <p:nvPr>
            <p:ph type="body" idx="1"/>
          </p:nvPr>
        </p:nvSpPr>
        <p:spPr>
          <a:xfrm>
            <a:off x="2154150" y="1343963"/>
            <a:ext cx="4835700" cy="28527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lt2"/>
              </a:buClr>
              <a:buSzPts val="1400"/>
              <a:buChar char="●"/>
              <a:defRPr/>
            </a:lvl1pPr>
            <a:lvl2pPr marL="914378" lvl="1" indent="-317492" rtl="0">
              <a:spcBef>
                <a:spcPts val="0"/>
              </a:spcBef>
              <a:spcAft>
                <a:spcPts val="0"/>
              </a:spcAft>
              <a:buSzPts val="1400"/>
              <a:buChar char="○"/>
              <a:defRPr/>
            </a:lvl2pPr>
            <a:lvl3pPr marL="1371566" lvl="2" indent="-317492" rtl="0">
              <a:spcBef>
                <a:spcPts val="1600"/>
              </a:spcBef>
              <a:spcAft>
                <a:spcPts val="0"/>
              </a:spcAft>
              <a:buSzPts val="1400"/>
              <a:buChar char="■"/>
              <a:defRPr/>
            </a:lvl3pPr>
            <a:lvl4pPr marL="1828754" lvl="3" indent="-317492" rtl="0">
              <a:spcBef>
                <a:spcPts val="1600"/>
              </a:spcBef>
              <a:spcAft>
                <a:spcPts val="0"/>
              </a:spcAft>
              <a:buSzPts val="1400"/>
              <a:buChar char="●"/>
              <a:defRPr/>
            </a:lvl4pPr>
            <a:lvl5pPr marL="2285943" lvl="4" indent="-317492" rtl="0">
              <a:spcBef>
                <a:spcPts val="1600"/>
              </a:spcBef>
              <a:spcAft>
                <a:spcPts val="0"/>
              </a:spcAft>
              <a:buSzPts val="1400"/>
              <a:buChar char="○"/>
              <a:defRPr/>
            </a:lvl5pPr>
            <a:lvl6pPr marL="2743132" lvl="5" indent="-317492" rtl="0">
              <a:spcBef>
                <a:spcPts val="1600"/>
              </a:spcBef>
              <a:spcAft>
                <a:spcPts val="0"/>
              </a:spcAft>
              <a:buSzPts val="1400"/>
              <a:buChar char="■"/>
              <a:defRPr/>
            </a:lvl6pPr>
            <a:lvl7pPr marL="3200320" lvl="6" indent="-317492" rtl="0">
              <a:spcBef>
                <a:spcPts val="1600"/>
              </a:spcBef>
              <a:spcAft>
                <a:spcPts val="0"/>
              </a:spcAft>
              <a:buSzPts val="1400"/>
              <a:buChar char="●"/>
              <a:defRPr/>
            </a:lvl7pPr>
            <a:lvl8pPr marL="3657509" lvl="7" indent="-317492" rtl="0">
              <a:spcBef>
                <a:spcPts val="1600"/>
              </a:spcBef>
              <a:spcAft>
                <a:spcPts val="0"/>
              </a:spcAft>
              <a:buSzPts val="1400"/>
              <a:buChar char="○"/>
              <a:defRPr/>
            </a:lvl8pPr>
            <a:lvl9pPr marL="4114697" lvl="8" indent="-317492" rtl="0">
              <a:spcBef>
                <a:spcPts val="1600"/>
              </a:spcBef>
              <a:spcAft>
                <a:spcPts val="1600"/>
              </a:spcAft>
              <a:buSzPts val="1400"/>
              <a:buChar char="■"/>
              <a:defRPr/>
            </a:lvl9pPr>
          </a:lstStyle>
          <a:p>
            <a:endParaRPr/>
          </a:p>
        </p:txBody>
      </p:sp>
      <p:grpSp>
        <p:nvGrpSpPr>
          <p:cNvPr id="153" name="Google Shape;153;p17"/>
          <p:cNvGrpSpPr/>
          <p:nvPr/>
        </p:nvGrpSpPr>
        <p:grpSpPr>
          <a:xfrm flipH="1">
            <a:off x="5411726" y="3605058"/>
            <a:ext cx="3748961" cy="1754140"/>
            <a:chOff x="440413" y="3605057"/>
            <a:chExt cx="3748961" cy="1754140"/>
          </a:xfrm>
        </p:grpSpPr>
        <p:sp>
          <p:nvSpPr>
            <p:cNvPr id="154" name="Google Shape;154;p17"/>
            <p:cNvSpPr/>
            <p:nvPr/>
          </p:nvSpPr>
          <p:spPr>
            <a:xfrm flipH="1">
              <a:off x="440413" y="4420653"/>
              <a:ext cx="2817107" cy="719102"/>
            </a:xfrm>
            <a:custGeom>
              <a:avLst/>
              <a:gdLst/>
              <a:ahLst/>
              <a:cxnLst/>
              <a:rect l="l" t="t" r="r" b="b"/>
              <a:pathLst>
                <a:path w="90025" h="22980" extrusionOk="0">
                  <a:moveTo>
                    <a:pt x="45816" y="1"/>
                  </a:moveTo>
                  <a:cubicBezTo>
                    <a:pt x="39946" y="1"/>
                    <a:pt x="34946" y="4358"/>
                    <a:pt x="32934" y="10502"/>
                  </a:cubicBezTo>
                  <a:cubicBezTo>
                    <a:pt x="30469" y="8097"/>
                    <a:pt x="27100" y="6609"/>
                    <a:pt x="23373" y="6609"/>
                  </a:cubicBezTo>
                  <a:cubicBezTo>
                    <a:pt x="16634" y="6609"/>
                    <a:pt x="11038" y="11490"/>
                    <a:pt x="9907" y="17920"/>
                  </a:cubicBezTo>
                  <a:cubicBezTo>
                    <a:pt x="8990" y="17467"/>
                    <a:pt x="7966" y="17193"/>
                    <a:pt x="6871" y="17193"/>
                  </a:cubicBezTo>
                  <a:cubicBezTo>
                    <a:pt x="3430" y="17193"/>
                    <a:pt x="584" y="19694"/>
                    <a:pt x="1" y="22980"/>
                  </a:cubicBezTo>
                  <a:lnTo>
                    <a:pt x="90012" y="22980"/>
                  </a:lnTo>
                  <a:cubicBezTo>
                    <a:pt x="90012" y="22968"/>
                    <a:pt x="90024" y="22956"/>
                    <a:pt x="90024" y="22956"/>
                  </a:cubicBezTo>
                  <a:cubicBezTo>
                    <a:pt x="90024" y="17574"/>
                    <a:pt x="85655" y="13205"/>
                    <a:pt x="80273" y="13205"/>
                  </a:cubicBezTo>
                  <a:cubicBezTo>
                    <a:pt x="78916" y="13205"/>
                    <a:pt x="77618" y="13491"/>
                    <a:pt x="76439" y="14002"/>
                  </a:cubicBezTo>
                  <a:cubicBezTo>
                    <a:pt x="74879" y="8407"/>
                    <a:pt x="69772" y="4299"/>
                    <a:pt x="63688" y="4299"/>
                  </a:cubicBezTo>
                  <a:cubicBezTo>
                    <a:pt x="61116" y="4299"/>
                    <a:pt x="58723" y="5049"/>
                    <a:pt x="56699" y="6311"/>
                  </a:cubicBezTo>
                  <a:cubicBezTo>
                    <a:pt x="54163" y="2477"/>
                    <a:pt x="50233" y="1"/>
                    <a:pt x="45816" y="1"/>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55" name="Google Shape;155;p17"/>
            <p:cNvSpPr/>
            <p:nvPr/>
          </p:nvSpPr>
          <p:spPr>
            <a:xfrm flipH="1">
              <a:off x="3079872" y="4856501"/>
              <a:ext cx="1109502" cy="283238"/>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nvGrpSpPr>
            <p:cNvPr id="156" name="Google Shape;156;p17"/>
            <p:cNvGrpSpPr/>
            <p:nvPr/>
          </p:nvGrpSpPr>
          <p:grpSpPr>
            <a:xfrm rot="1398551" flipH="1">
              <a:off x="1087893" y="3855029"/>
              <a:ext cx="1522160" cy="1254196"/>
              <a:chOff x="698956" y="6526827"/>
              <a:chExt cx="1522132" cy="1254173"/>
            </a:xfrm>
          </p:grpSpPr>
          <p:grpSp>
            <p:nvGrpSpPr>
              <p:cNvPr id="157" name="Google Shape;157;p17"/>
              <p:cNvGrpSpPr/>
              <p:nvPr/>
            </p:nvGrpSpPr>
            <p:grpSpPr>
              <a:xfrm>
                <a:off x="970014" y="6599642"/>
                <a:ext cx="1251074" cy="1089966"/>
                <a:chOff x="2227541" y="6011760"/>
                <a:chExt cx="2864180" cy="2495343"/>
              </a:xfrm>
            </p:grpSpPr>
            <p:sp>
              <p:nvSpPr>
                <p:cNvPr id="158" name="Google Shape;158;p17"/>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nvGrpSpPr>
                <p:cNvPr id="159" name="Google Shape;159;p17"/>
                <p:cNvGrpSpPr/>
                <p:nvPr/>
              </p:nvGrpSpPr>
              <p:grpSpPr>
                <a:xfrm>
                  <a:off x="2227541" y="6635267"/>
                  <a:ext cx="2250382" cy="1871835"/>
                  <a:chOff x="2227541" y="6635267"/>
                  <a:chExt cx="2250382" cy="1871835"/>
                </a:xfrm>
              </p:grpSpPr>
              <p:sp>
                <p:nvSpPr>
                  <p:cNvPr id="160" name="Google Shape;160;p17"/>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61" name="Google Shape;161;p17"/>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62" name="Google Shape;162;p17"/>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163" name="Google Shape;163;p17"/>
              <p:cNvGrpSpPr/>
              <p:nvPr/>
            </p:nvGrpSpPr>
            <p:grpSpPr>
              <a:xfrm>
                <a:off x="698956" y="6526827"/>
                <a:ext cx="761443" cy="1254173"/>
                <a:chOff x="1668617" y="5683195"/>
                <a:chExt cx="1743230" cy="2871275"/>
              </a:xfrm>
            </p:grpSpPr>
            <p:sp>
              <p:nvSpPr>
                <p:cNvPr id="164" name="Google Shape;164;p17"/>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nvGrpSpPr>
                <p:cNvPr id="165" name="Google Shape;165;p17"/>
                <p:cNvGrpSpPr/>
                <p:nvPr/>
              </p:nvGrpSpPr>
              <p:grpSpPr>
                <a:xfrm>
                  <a:off x="2252110" y="6027996"/>
                  <a:ext cx="1159737" cy="2526474"/>
                  <a:chOff x="2252110" y="6027996"/>
                  <a:chExt cx="1159737" cy="2526474"/>
                </a:xfrm>
              </p:grpSpPr>
              <p:sp>
                <p:nvSpPr>
                  <p:cNvPr id="166" name="Google Shape;166;p17"/>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67" name="Google Shape;167;p17"/>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68" name="Google Shape;168;p17"/>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69" name="Google Shape;169;p17"/>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grpSp>
        </p:grpSp>
        <p:sp>
          <p:nvSpPr>
            <p:cNvPr id="170" name="Google Shape;170;p17"/>
            <p:cNvSpPr/>
            <p:nvPr/>
          </p:nvSpPr>
          <p:spPr>
            <a:xfrm flipH="1">
              <a:off x="1175358" y="4705391"/>
              <a:ext cx="1701494" cy="434364"/>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71" name="Google Shape;171;p17"/>
          <p:cNvGrpSpPr/>
          <p:nvPr/>
        </p:nvGrpSpPr>
        <p:grpSpPr>
          <a:xfrm flipH="1">
            <a:off x="717526" y="-6"/>
            <a:ext cx="1430732" cy="1059983"/>
            <a:chOff x="7676452" y="-6"/>
            <a:chExt cx="1430732" cy="1059983"/>
          </a:xfrm>
        </p:grpSpPr>
        <p:grpSp>
          <p:nvGrpSpPr>
            <p:cNvPr id="172" name="Google Shape;172;p17"/>
            <p:cNvGrpSpPr/>
            <p:nvPr/>
          </p:nvGrpSpPr>
          <p:grpSpPr>
            <a:xfrm rot="10690018">
              <a:off x="7690194" y="79769"/>
              <a:ext cx="1152535" cy="877616"/>
              <a:chOff x="3077675" y="6690087"/>
              <a:chExt cx="2525088" cy="1922768"/>
            </a:xfrm>
          </p:grpSpPr>
          <p:sp>
            <p:nvSpPr>
              <p:cNvPr id="173" name="Google Shape;173;p17"/>
              <p:cNvSpPr/>
              <p:nvPr/>
            </p:nvSpPr>
            <p:spPr>
              <a:xfrm>
                <a:off x="3538754" y="6690087"/>
                <a:ext cx="2064009" cy="1922768"/>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74" name="Google Shape;174;p17"/>
              <p:cNvSpPr/>
              <p:nvPr/>
            </p:nvSpPr>
            <p:spPr>
              <a:xfrm>
                <a:off x="3077675" y="7144734"/>
                <a:ext cx="1927197" cy="1319656"/>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75" name="Google Shape;175;p17"/>
              <p:cNvSpPr/>
              <p:nvPr/>
            </p:nvSpPr>
            <p:spPr>
              <a:xfrm>
                <a:off x="4083257" y="7963826"/>
                <a:ext cx="485028" cy="66056"/>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76" name="Google Shape;176;p17"/>
              <p:cNvSpPr/>
              <p:nvPr/>
            </p:nvSpPr>
            <p:spPr>
              <a:xfrm>
                <a:off x="4465836" y="7206782"/>
                <a:ext cx="184066" cy="404227"/>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77" name="Google Shape;177;p17"/>
            <p:cNvGrpSpPr/>
            <p:nvPr/>
          </p:nvGrpSpPr>
          <p:grpSpPr>
            <a:xfrm rot="8905895">
              <a:off x="8402486" y="210113"/>
              <a:ext cx="491590" cy="778812"/>
              <a:chOff x="-1904298" y="1056455"/>
              <a:chExt cx="581725" cy="921611"/>
            </a:xfrm>
          </p:grpSpPr>
          <p:sp>
            <p:nvSpPr>
              <p:cNvPr id="178" name="Google Shape;178;p17"/>
              <p:cNvSpPr/>
              <p:nvPr/>
            </p:nvSpPr>
            <p:spPr>
              <a:xfrm>
                <a:off x="-1904298" y="1056455"/>
                <a:ext cx="581725" cy="887132"/>
              </a:xfrm>
              <a:custGeom>
                <a:avLst/>
                <a:gdLst/>
                <a:ahLst/>
                <a:cxnLst/>
                <a:rect l="l" t="t" r="r" b="b"/>
                <a:pathLst>
                  <a:path w="38196" h="58249" extrusionOk="0">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79" name="Google Shape;179;p17"/>
              <p:cNvSpPr/>
              <p:nvPr/>
            </p:nvSpPr>
            <p:spPr>
              <a:xfrm>
                <a:off x="-1862965" y="1216748"/>
                <a:ext cx="442995" cy="761317"/>
              </a:xfrm>
              <a:custGeom>
                <a:avLst/>
                <a:gdLst/>
                <a:ahLst/>
                <a:cxnLst/>
                <a:rect l="l" t="t" r="r" b="b"/>
                <a:pathLst>
                  <a:path w="29087" h="49988" extrusionOk="0">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sp>
          <p:nvSpPr>
            <p:cNvPr id="180" name="Google Shape;180;p17"/>
            <p:cNvSpPr/>
            <p:nvPr/>
          </p:nvSpPr>
          <p:spPr>
            <a:xfrm rot="10800000" flipH="1">
              <a:off x="7676500" y="-6"/>
              <a:ext cx="1430684" cy="365231"/>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43142719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Four Columns 1">
  <p:cSld name="Four Columns 1">
    <p:spTree>
      <p:nvGrpSpPr>
        <p:cNvPr id="1" name="Shape 205"/>
        <p:cNvGrpSpPr/>
        <p:nvPr/>
      </p:nvGrpSpPr>
      <p:grpSpPr>
        <a:xfrm>
          <a:off x="0" y="0"/>
          <a:ext cx="0" cy="0"/>
          <a:chOff x="0" y="0"/>
          <a:chExt cx="0" cy="0"/>
        </a:xfrm>
      </p:grpSpPr>
      <p:sp>
        <p:nvSpPr>
          <p:cNvPr id="206" name="Google Shape;206;p20"/>
          <p:cNvSpPr txBox="1">
            <a:spLocks noGrp="1"/>
          </p:cNvSpPr>
          <p:nvPr>
            <p:ph type="title"/>
          </p:nvPr>
        </p:nvSpPr>
        <p:spPr>
          <a:xfrm>
            <a:off x="717525" y="552990"/>
            <a:ext cx="7708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07" name="Google Shape;207;p20"/>
          <p:cNvSpPr txBox="1">
            <a:spLocks noGrp="1"/>
          </p:cNvSpPr>
          <p:nvPr>
            <p:ph type="title" idx="2"/>
          </p:nvPr>
        </p:nvSpPr>
        <p:spPr>
          <a:xfrm>
            <a:off x="717513" y="1608375"/>
            <a:ext cx="1984800" cy="4926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1800"/>
            </a:lvl1pPr>
            <a:lvl2pPr lvl="1" algn="r" rtl="0">
              <a:spcBef>
                <a:spcPts val="0"/>
              </a:spcBef>
              <a:spcAft>
                <a:spcPts val="0"/>
              </a:spcAft>
              <a:buNone/>
              <a:defRPr sz="1800"/>
            </a:lvl2pPr>
            <a:lvl3pPr lvl="2" algn="r" rtl="0">
              <a:spcBef>
                <a:spcPts val="0"/>
              </a:spcBef>
              <a:spcAft>
                <a:spcPts val="0"/>
              </a:spcAft>
              <a:buNone/>
              <a:defRPr sz="1800"/>
            </a:lvl3pPr>
            <a:lvl4pPr lvl="3" algn="r" rtl="0">
              <a:spcBef>
                <a:spcPts val="0"/>
              </a:spcBef>
              <a:spcAft>
                <a:spcPts val="0"/>
              </a:spcAft>
              <a:buNone/>
              <a:defRPr sz="1800"/>
            </a:lvl4pPr>
            <a:lvl5pPr lvl="4" algn="r" rtl="0">
              <a:spcBef>
                <a:spcPts val="0"/>
              </a:spcBef>
              <a:spcAft>
                <a:spcPts val="0"/>
              </a:spcAft>
              <a:buNone/>
              <a:defRPr sz="1800"/>
            </a:lvl5pPr>
            <a:lvl6pPr lvl="5" algn="r" rtl="0">
              <a:spcBef>
                <a:spcPts val="0"/>
              </a:spcBef>
              <a:spcAft>
                <a:spcPts val="0"/>
              </a:spcAft>
              <a:buNone/>
              <a:defRPr sz="1800"/>
            </a:lvl6pPr>
            <a:lvl7pPr lvl="6" algn="r" rtl="0">
              <a:spcBef>
                <a:spcPts val="0"/>
              </a:spcBef>
              <a:spcAft>
                <a:spcPts val="0"/>
              </a:spcAft>
              <a:buNone/>
              <a:defRPr sz="1800"/>
            </a:lvl7pPr>
            <a:lvl8pPr lvl="7" algn="r" rtl="0">
              <a:spcBef>
                <a:spcPts val="0"/>
              </a:spcBef>
              <a:spcAft>
                <a:spcPts val="0"/>
              </a:spcAft>
              <a:buNone/>
              <a:defRPr sz="1800"/>
            </a:lvl8pPr>
            <a:lvl9pPr lvl="8" algn="r" rtl="0">
              <a:spcBef>
                <a:spcPts val="0"/>
              </a:spcBef>
              <a:spcAft>
                <a:spcPts val="0"/>
              </a:spcAft>
              <a:buNone/>
              <a:defRPr sz="1800"/>
            </a:lvl9pPr>
          </a:lstStyle>
          <a:p>
            <a:endParaRPr/>
          </a:p>
        </p:txBody>
      </p:sp>
      <p:sp>
        <p:nvSpPr>
          <p:cNvPr id="208" name="Google Shape;208;p20"/>
          <p:cNvSpPr txBox="1">
            <a:spLocks noGrp="1"/>
          </p:cNvSpPr>
          <p:nvPr>
            <p:ph type="subTitle" idx="1"/>
          </p:nvPr>
        </p:nvSpPr>
        <p:spPr>
          <a:xfrm>
            <a:off x="717513" y="2011675"/>
            <a:ext cx="1984800" cy="939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lvl1pPr>
            <a:lvl2pPr lvl="1" algn="r" rtl="0">
              <a:spcBef>
                <a:spcPts val="1600"/>
              </a:spcBef>
              <a:spcAft>
                <a:spcPts val="0"/>
              </a:spcAft>
              <a:buNone/>
              <a:defRPr/>
            </a:lvl2pPr>
            <a:lvl3pPr lvl="2" algn="r" rtl="0">
              <a:spcBef>
                <a:spcPts val="1600"/>
              </a:spcBef>
              <a:spcAft>
                <a:spcPts val="0"/>
              </a:spcAft>
              <a:buNone/>
              <a:defRPr/>
            </a:lvl3pPr>
            <a:lvl4pPr lvl="3" algn="r" rtl="0">
              <a:spcBef>
                <a:spcPts val="1600"/>
              </a:spcBef>
              <a:spcAft>
                <a:spcPts val="0"/>
              </a:spcAft>
              <a:buNone/>
              <a:defRPr/>
            </a:lvl4pPr>
            <a:lvl5pPr lvl="4" algn="r" rtl="0">
              <a:spcBef>
                <a:spcPts val="1600"/>
              </a:spcBef>
              <a:spcAft>
                <a:spcPts val="0"/>
              </a:spcAft>
              <a:buNone/>
              <a:defRPr/>
            </a:lvl5pPr>
            <a:lvl6pPr lvl="5" algn="r" rtl="0">
              <a:spcBef>
                <a:spcPts val="1600"/>
              </a:spcBef>
              <a:spcAft>
                <a:spcPts val="0"/>
              </a:spcAft>
              <a:buNone/>
              <a:defRPr/>
            </a:lvl6pPr>
            <a:lvl7pPr lvl="6" algn="r" rtl="0">
              <a:spcBef>
                <a:spcPts val="1600"/>
              </a:spcBef>
              <a:spcAft>
                <a:spcPts val="0"/>
              </a:spcAft>
              <a:buNone/>
              <a:defRPr/>
            </a:lvl7pPr>
            <a:lvl8pPr lvl="7" algn="r" rtl="0">
              <a:spcBef>
                <a:spcPts val="1600"/>
              </a:spcBef>
              <a:spcAft>
                <a:spcPts val="0"/>
              </a:spcAft>
              <a:buNone/>
              <a:defRPr/>
            </a:lvl8pPr>
            <a:lvl9pPr lvl="8" algn="r" rtl="0">
              <a:spcBef>
                <a:spcPts val="1600"/>
              </a:spcBef>
              <a:spcAft>
                <a:spcPts val="1600"/>
              </a:spcAft>
              <a:buNone/>
              <a:defRPr/>
            </a:lvl9pPr>
          </a:lstStyle>
          <a:p>
            <a:endParaRPr/>
          </a:p>
        </p:txBody>
      </p:sp>
      <p:sp>
        <p:nvSpPr>
          <p:cNvPr id="209" name="Google Shape;209;p20"/>
          <p:cNvSpPr txBox="1">
            <a:spLocks noGrp="1"/>
          </p:cNvSpPr>
          <p:nvPr>
            <p:ph type="title" idx="3"/>
          </p:nvPr>
        </p:nvSpPr>
        <p:spPr>
          <a:xfrm>
            <a:off x="6441667" y="1608375"/>
            <a:ext cx="1984800" cy="492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210" name="Google Shape;210;p20"/>
          <p:cNvSpPr txBox="1">
            <a:spLocks noGrp="1"/>
          </p:cNvSpPr>
          <p:nvPr>
            <p:ph type="subTitle" idx="4"/>
          </p:nvPr>
        </p:nvSpPr>
        <p:spPr>
          <a:xfrm>
            <a:off x="6441667" y="2011675"/>
            <a:ext cx="1984800" cy="939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11" name="Google Shape;211;p20"/>
          <p:cNvSpPr txBox="1">
            <a:spLocks noGrp="1"/>
          </p:cNvSpPr>
          <p:nvPr>
            <p:ph type="title" idx="5"/>
          </p:nvPr>
        </p:nvSpPr>
        <p:spPr>
          <a:xfrm>
            <a:off x="717513" y="3301352"/>
            <a:ext cx="1984800" cy="4926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1800"/>
            </a:lvl1pPr>
            <a:lvl2pPr lvl="1" algn="r" rtl="0">
              <a:spcBef>
                <a:spcPts val="0"/>
              </a:spcBef>
              <a:spcAft>
                <a:spcPts val="0"/>
              </a:spcAft>
              <a:buNone/>
              <a:defRPr sz="1800"/>
            </a:lvl2pPr>
            <a:lvl3pPr lvl="2" algn="r" rtl="0">
              <a:spcBef>
                <a:spcPts val="0"/>
              </a:spcBef>
              <a:spcAft>
                <a:spcPts val="0"/>
              </a:spcAft>
              <a:buNone/>
              <a:defRPr sz="1800"/>
            </a:lvl3pPr>
            <a:lvl4pPr lvl="3" algn="r" rtl="0">
              <a:spcBef>
                <a:spcPts val="0"/>
              </a:spcBef>
              <a:spcAft>
                <a:spcPts val="0"/>
              </a:spcAft>
              <a:buNone/>
              <a:defRPr sz="1800"/>
            </a:lvl4pPr>
            <a:lvl5pPr lvl="4" algn="r" rtl="0">
              <a:spcBef>
                <a:spcPts val="0"/>
              </a:spcBef>
              <a:spcAft>
                <a:spcPts val="0"/>
              </a:spcAft>
              <a:buNone/>
              <a:defRPr sz="1800"/>
            </a:lvl5pPr>
            <a:lvl6pPr lvl="5" algn="r" rtl="0">
              <a:spcBef>
                <a:spcPts val="0"/>
              </a:spcBef>
              <a:spcAft>
                <a:spcPts val="0"/>
              </a:spcAft>
              <a:buNone/>
              <a:defRPr sz="1800"/>
            </a:lvl6pPr>
            <a:lvl7pPr lvl="6" algn="r" rtl="0">
              <a:spcBef>
                <a:spcPts val="0"/>
              </a:spcBef>
              <a:spcAft>
                <a:spcPts val="0"/>
              </a:spcAft>
              <a:buNone/>
              <a:defRPr sz="1800"/>
            </a:lvl7pPr>
            <a:lvl8pPr lvl="7" algn="r" rtl="0">
              <a:spcBef>
                <a:spcPts val="0"/>
              </a:spcBef>
              <a:spcAft>
                <a:spcPts val="0"/>
              </a:spcAft>
              <a:buNone/>
              <a:defRPr sz="1800"/>
            </a:lvl8pPr>
            <a:lvl9pPr lvl="8" algn="r" rtl="0">
              <a:spcBef>
                <a:spcPts val="0"/>
              </a:spcBef>
              <a:spcAft>
                <a:spcPts val="0"/>
              </a:spcAft>
              <a:buNone/>
              <a:defRPr sz="1800"/>
            </a:lvl9pPr>
          </a:lstStyle>
          <a:p>
            <a:endParaRPr/>
          </a:p>
        </p:txBody>
      </p:sp>
      <p:sp>
        <p:nvSpPr>
          <p:cNvPr id="212" name="Google Shape;212;p20"/>
          <p:cNvSpPr txBox="1">
            <a:spLocks noGrp="1"/>
          </p:cNvSpPr>
          <p:nvPr>
            <p:ph type="subTitle" idx="6"/>
          </p:nvPr>
        </p:nvSpPr>
        <p:spPr>
          <a:xfrm>
            <a:off x="717513" y="3704652"/>
            <a:ext cx="1984800" cy="939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lvl1pPr>
            <a:lvl2pPr lvl="1" algn="r" rtl="0">
              <a:spcBef>
                <a:spcPts val="1600"/>
              </a:spcBef>
              <a:spcAft>
                <a:spcPts val="0"/>
              </a:spcAft>
              <a:buNone/>
              <a:defRPr/>
            </a:lvl2pPr>
            <a:lvl3pPr lvl="2" algn="r" rtl="0">
              <a:spcBef>
                <a:spcPts val="1600"/>
              </a:spcBef>
              <a:spcAft>
                <a:spcPts val="0"/>
              </a:spcAft>
              <a:buNone/>
              <a:defRPr/>
            </a:lvl3pPr>
            <a:lvl4pPr lvl="3" algn="r" rtl="0">
              <a:spcBef>
                <a:spcPts val="1600"/>
              </a:spcBef>
              <a:spcAft>
                <a:spcPts val="0"/>
              </a:spcAft>
              <a:buNone/>
              <a:defRPr/>
            </a:lvl4pPr>
            <a:lvl5pPr lvl="4" algn="r" rtl="0">
              <a:spcBef>
                <a:spcPts val="1600"/>
              </a:spcBef>
              <a:spcAft>
                <a:spcPts val="0"/>
              </a:spcAft>
              <a:buNone/>
              <a:defRPr/>
            </a:lvl5pPr>
            <a:lvl6pPr lvl="5" algn="r" rtl="0">
              <a:spcBef>
                <a:spcPts val="1600"/>
              </a:spcBef>
              <a:spcAft>
                <a:spcPts val="0"/>
              </a:spcAft>
              <a:buNone/>
              <a:defRPr/>
            </a:lvl6pPr>
            <a:lvl7pPr lvl="6" algn="r" rtl="0">
              <a:spcBef>
                <a:spcPts val="1600"/>
              </a:spcBef>
              <a:spcAft>
                <a:spcPts val="0"/>
              </a:spcAft>
              <a:buNone/>
              <a:defRPr/>
            </a:lvl7pPr>
            <a:lvl8pPr lvl="7" algn="r" rtl="0">
              <a:spcBef>
                <a:spcPts val="1600"/>
              </a:spcBef>
              <a:spcAft>
                <a:spcPts val="0"/>
              </a:spcAft>
              <a:buNone/>
              <a:defRPr/>
            </a:lvl8pPr>
            <a:lvl9pPr lvl="8" algn="r" rtl="0">
              <a:spcBef>
                <a:spcPts val="1600"/>
              </a:spcBef>
              <a:spcAft>
                <a:spcPts val="1600"/>
              </a:spcAft>
              <a:buNone/>
              <a:defRPr/>
            </a:lvl9pPr>
          </a:lstStyle>
          <a:p>
            <a:endParaRPr/>
          </a:p>
        </p:txBody>
      </p:sp>
      <p:sp>
        <p:nvSpPr>
          <p:cNvPr id="213" name="Google Shape;213;p20"/>
          <p:cNvSpPr txBox="1">
            <a:spLocks noGrp="1"/>
          </p:cNvSpPr>
          <p:nvPr>
            <p:ph type="title" idx="7"/>
          </p:nvPr>
        </p:nvSpPr>
        <p:spPr>
          <a:xfrm>
            <a:off x="6441667" y="3301352"/>
            <a:ext cx="1984800" cy="492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214" name="Google Shape;214;p20"/>
          <p:cNvSpPr txBox="1">
            <a:spLocks noGrp="1"/>
          </p:cNvSpPr>
          <p:nvPr>
            <p:ph type="subTitle" idx="8"/>
          </p:nvPr>
        </p:nvSpPr>
        <p:spPr>
          <a:xfrm>
            <a:off x="6441667" y="3704652"/>
            <a:ext cx="1984800" cy="939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grpSp>
        <p:nvGrpSpPr>
          <p:cNvPr id="215" name="Google Shape;215;p20"/>
          <p:cNvGrpSpPr/>
          <p:nvPr/>
        </p:nvGrpSpPr>
        <p:grpSpPr>
          <a:xfrm>
            <a:off x="2148" y="1"/>
            <a:ext cx="1430732" cy="1059983"/>
            <a:chOff x="7676452" y="-6"/>
            <a:chExt cx="1430732" cy="1059983"/>
          </a:xfrm>
        </p:grpSpPr>
        <p:grpSp>
          <p:nvGrpSpPr>
            <p:cNvPr id="216" name="Google Shape;216;p20"/>
            <p:cNvGrpSpPr/>
            <p:nvPr/>
          </p:nvGrpSpPr>
          <p:grpSpPr>
            <a:xfrm rot="10690018">
              <a:off x="7690194" y="79769"/>
              <a:ext cx="1152535" cy="877616"/>
              <a:chOff x="3077675" y="6690087"/>
              <a:chExt cx="2525088" cy="1922768"/>
            </a:xfrm>
          </p:grpSpPr>
          <p:sp>
            <p:nvSpPr>
              <p:cNvPr id="217" name="Google Shape;217;p20"/>
              <p:cNvSpPr/>
              <p:nvPr/>
            </p:nvSpPr>
            <p:spPr>
              <a:xfrm>
                <a:off x="3538754" y="6690087"/>
                <a:ext cx="2064009" cy="1922768"/>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218" name="Google Shape;218;p20"/>
              <p:cNvSpPr/>
              <p:nvPr/>
            </p:nvSpPr>
            <p:spPr>
              <a:xfrm>
                <a:off x="3077675" y="7144734"/>
                <a:ext cx="1927197" cy="1319656"/>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219" name="Google Shape;219;p20"/>
              <p:cNvSpPr/>
              <p:nvPr/>
            </p:nvSpPr>
            <p:spPr>
              <a:xfrm>
                <a:off x="4083257" y="7963826"/>
                <a:ext cx="485028" cy="66056"/>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220" name="Google Shape;220;p20"/>
              <p:cNvSpPr/>
              <p:nvPr/>
            </p:nvSpPr>
            <p:spPr>
              <a:xfrm>
                <a:off x="4465836" y="7206782"/>
                <a:ext cx="184066" cy="404227"/>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21" name="Google Shape;221;p20"/>
            <p:cNvGrpSpPr/>
            <p:nvPr/>
          </p:nvGrpSpPr>
          <p:grpSpPr>
            <a:xfrm rot="8905895">
              <a:off x="8402486" y="210113"/>
              <a:ext cx="491590" cy="778812"/>
              <a:chOff x="-1904298" y="1056455"/>
              <a:chExt cx="581725" cy="921611"/>
            </a:xfrm>
          </p:grpSpPr>
          <p:sp>
            <p:nvSpPr>
              <p:cNvPr id="222" name="Google Shape;222;p20"/>
              <p:cNvSpPr/>
              <p:nvPr/>
            </p:nvSpPr>
            <p:spPr>
              <a:xfrm>
                <a:off x="-1904298" y="1056455"/>
                <a:ext cx="581725" cy="887132"/>
              </a:xfrm>
              <a:custGeom>
                <a:avLst/>
                <a:gdLst/>
                <a:ahLst/>
                <a:cxnLst/>
                <a:rect l="l" t="t" r="r" b="b"/>
                <a:pathLst>
                  <a:path w="38196" h="58249" extrusionOk="0">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223" name="Google Shape;223;p20"/>
              <p:cNvSpPr/>
              <p:nvPr/>
            </p:nvSpPr>
            <p:spPr>
              <a:xfrm>
                <a:off x="-1862965" y="1216748"/>
                <a:ext cx="442995" cy="761317"/>
              </a:xfrm>
              <a:custGeom>
                <a:avLst/>
                <a:gdLst/>
                <a:ahLst/>
                <a:cxnLst/>
                <a:rect l="l" t="t" r="r" b="b"/>
                <a:pathLst>
                  <a:path w="29087" h="49988" extrusionOk="0">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sp>
          <p:nvSpPr>
            <p:cNvPr id="224" name="Google Shape;224;p20"/>
            <p:cNvSpPr/>
            <p:nvPr/>
          </p:nvSpPr>
          <p:spPr>
            <a:xfrm rot="10800000" flipH="1">
              <a:off x="7676500" y="-6"/>
              <a:ext cx="1430684" cy="365231"/>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54155022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our Columns 3">
  <p:cSld name="Four Columns 3">
    <p:spTree>
      <p:nvGrpSpPr>
        <p:cNvPr id="1" name="Shape 245"/>
        <p:cNvGrpSpPr/>
        <p:nvPr/>
      </p:nvGrpSpPr>
      <p:grpSpPr>
        <a:xfrm>
          <a:off x="0" y="0"/>
          <a:ext cx="0" cy="0"/>
          <a:chOff x="0" y="0"/>
          <a:chExt cx="0" cy="0"/>
        </a:xfrm>
      </p:grpSpPr>
      <p:sp>
        <p:nvSpPr>
          <p:cNvPr id="246" name="Google Shape;246;p22"/>
          <p:cNvSpPr/>
          <p:nvPr/>
        </p:nvSpPr>
        <p:spPr>
          <a:xfrm flipH="1">
            <a:off x="2" y="2854047"/>
            <a:ext cx="9136313" cy="2289456"/>
          </a:xfrm>
          <a:custGeom>
            <a:avLst/>
            <a:gdLst/>
            <a:ahLst/>
            <a:cxnLst/>
            <a:rect l="l" t="t" r="r" b="b"/>
            <a:pathLst>
              <a:path w="282858" h="70881" extrusionOk="0">
                <a:moveTo>
                  <a:pt x="57528" y="1"/>
                </a:moveTo>
                <a:cubicBezTo>
                  <a:pt x="37107" y="1"/>
                  <a:pt x="17867" y="6326"/>
                  <a:pt x="1" y="16029"/>
                </a:cubicBezTo>
                <a:lnTo>
                  <a:pt x="1" y="70881"/>
                </a:lnTo>
                <a:lnTo>
                  <a:pt x="282857" y="70881"/>
                </a:lnTo>
                <a:lnTo>
                  <a:pt x="282857" y="53831"/>
                </a:lnTo>
                <a:cubicBezTo>
                  <a:pt x="276183" y="53941"/>
                  <a:pt x="269511" y="54030"/>
                  <a:pt x="262852" y="54030"/>
                </a:cubicBezTo>
                <a:cubicBezTo>
                  <a:pt x="230491" y="54030"/>
                  <a:pt x="198425" y="51930"/>
                  <a:pt x="167736" y="39913"/>
                </a:cubicBezTo>
                <a:cubicBezTo>
                  <a:pt x="131005" y="25530"/>
                  <a:pt x="101025" y="967"/>
                  <a:pt x="59794" y="27"/>
                </a:cubicBezTo>
                <a:cubicBezTo>
                  <a:pt x="59037" y="10"/>
                  <a:pt x="58282" y="1"/>
                  <a:pt x="57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247" name="Google Shape;247;p22"/>
          <p:cNvSpPr txBox="1">
            <a:spLocks noGrp="1"/>
          </p:cNvSpPr>
          <p:nvPr>
            <p:ph type="title"/>
          </p:nvPr>
        </p:nvSpPr>
        <p:spPr>
          <a:xfrm>
            <a:off x="1329000" y="1471800"/>
            <a:ext cx="2246400" cy="461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48" name="Google Shape;248;p22"/>
          <p:cNvSpPr txBox="1">
            <a:spLocks noGrp="1"/>
          </p:cNvSpPr>
          <p:nvPr>
            <p:ph type="subTitle" idx="1"/>
          </p:nvPr>
        </p:nvSpPr>
        <p:spPr>
          <a:xfrm>
            <a:off x="1329000" y="1979450"/>
            <a:ext cx="2246400" cy="61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Font typeface="Montserrat Medium"/>
              <a:buNone/>
              <a:defRPr sz="1400">
                <a:solidFill>
                  <a:schemeClr val="dk1"/>
                </a:solidFill>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49" name="Google Shape;249;p22"/>
          <p:cNvSpPr txBox="1">
            <a:spLocks noGrp="1"/>
          </p:cNvSpPr>
          <p:nvPr>
            <p:ph type="title" idx="2"/>
          </p:nvPr>
        </p:nvSpPr>
        <p:spPr>
          <a:xfrm>
            <a:off x="5568000" y="1471800"/>
            <a:ext cx="2246400" cy="461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50" name="Google Shape;250;p22"/>
          <p:cNvSpPr txBox="1">
            <a:spLocks noGrp="1"/>
          </p:cNvSpPr>
          <p:nvPr>
            <p:ph type="subTitle" idx="3"/>
          </p:nvPr>
        </p:nvSpPr>
        <p:spPr>
          <a:xfrm>
            <a:off x="5568000" y="1979450"/>
            <a:ext cx="22464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400">
                <a:solidFill>
                  <a:schemeClr val="dk1"/>
                </a:solidFill>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51" name="Google Shape;251;p22"/>
          <p:cNvSpPr txBox="1">
            <a:spLocks noGrp="1"/>
          </p:cNvSpPr>
          <p:nvPr>
            <p:ph type="title" idx="4"/>
          </p:nvPr>
        </p:nvSpPr>
        <p:spPr>
          <a:xfrm>
            <a:off x="1329000" y="3305050"/>
            <a:ext cx="2246400" cy="461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52" name="Google Shape;252;p22"/>
          <p:cNvSpPr txBox="1">
            <a:spLocks noGrp="1"/>
          </p:cNvSpPr>
          <p:nvPr>
            <p:ph type="subTitle" idx="5"/>
          </p:nvPr>
        </p:nvSpPr>
        <p:spPr>
          <a:xfrm>
            <a:off x="1329000" y="3812700"/>
            <a:ext cx="2246400" cy="61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Font typeface="Montserrat Medium"/>
              <a:buNone/>
              <a:defRPr sz="1400">
                <a:solidFill>
                  <a:schemeClr val="dk1"/>
                </a:solidFill>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53" name="Google Shape;253;p22"/>
          <p:cNvSpPr txBox="1">
            <a:spLocks noGrp="1"/>
          </p:cNvSpPr>
          <p:nvPr>
            <p:ph type="title" idx="6"/>
          </p:nvPr>
        </p:nvSpPr>
        <p:spPr>
          <a:xfrm>
            <a:off x="5568000" y="3305050"/>
            <a:ext cx="2246400" cy="461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54" name="Google Shape;254;p22"/>
          <p:cNvSpPr txBox="1">
            <a:spLocks noGrp="1"/>
          </p:cNvSpPr>
          <p:nvPr>
            <p:ph type="subTitle" idx="7"/>
          </p:nvPr>
        </p:nvSpPr>
        <p:spPr>
          <a:xfrm>
            <a:off x="5568000" y="3812700"/>
            <a:ext cx="22464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400">
                <a:solidFill>
                  <a:schemeClr val="dk1"/>
                </a:solidFill>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55" name="Google Shape;255;p22"/>
          <p:cNvSpPr txBox="1">
            <a:spLocks noGrp="1"/>
          </p:cNvSpPr>
          <p:nvPr>
            <p:ph type="title" idx="8"/>
          </p:nvPr>
        </p:nvSpPr>
        <p:spPr>
          <a:xfrm>
            <a:off x="720000" y="554400"/>
            <a:ext cx="77040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56" name="Google Shape;256;p22"/>
          <p:cNvGrpSpPr/>
          <p:nvPr/>
        </p:nvGrpSpPr>
        <p:grpSpPr>
          <a:xfrm flipH="1">
            <a:off x="36826" y="-6"/>
            <a:ext cx="1430732" cy="1059983"/>
            <a:chOff x="7676452" y="-6"/>
            <a:chExt cx="1430732" cy="1059983"/>
          </a:xfrm>
        </p:grpSpPr>
        <p:grpSp>
          <p:nvGrpSpPr>
            <p:cNvPr id="257" name="Google Shape;257;p22"/>
            <p:cNvGrpSpPr/>
            <p:nvPr/>
          </p:nvGrpSpPr>
          <p:grpSpPr>
            <a:xfrm rot="10690018">
              <a:off x="7690194" y="79769"/>
              <a:ext cx="1152535" cy="877616"/>
              <a:chOff x="3077675" y="6690087"/>
              <a:chExt cx="2525088" cy="1922768"/>
            </a:xfrm>
          </p:grpSpPr>
          <p:sp>
            <p:nvSpPr>
              <p:cNvPr id="258" name="Google Shape;258;p22"/>
              <p:cNvSpPr/>
              <p:nvPr/>
            </p:nvSpPr>
            <p:spPr>
              <a:xfrm>
                <a:off x="3538754" y="6690087"/>
                <a:ext cx="2064009" cy="1922768"/>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259" name="Google Shape;259;p22"/>
              <p:cNvSpPr/>
              <p:nvPr/>
            </p:nvSpPr>
            <p:spPr>
              <a:xfrm>
                <a:off x="3077675" y="7144734"/>
                <a:ext cx="1927197" cy="1319656"/>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260" name="Google Shape;260;p22"/>
              <p:cNvSpPr/>
              <p:nvPr/>
            </p:nvSpPr>
            <p:spPr>
              <a:xfrm>
                <a:off x="4083257" y="7963826"/>
                <a:ext cx="485028" cy="66056"/>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261" name="Google Shape;261;p22"/>
              <p:cNvSpPr/>
              <p:nvPr/>
            </p:nvSpPr>
            <p:spPr>
              <a:xfrm>
                <a:off x="4465836" y="7206782"/>
                <a:ext cx="184066" cy="404227"/>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62" name="Google Shape;262;p22"/>
            <p:cNvGrpSpPr/>
            <p:nvPr/>
          </p:nvGrpSpPr>
          <p:grpSpPr>
            <a:xfrm rot="8905895">
              <a:off x="8402486" y="210113"/>
              <a:ext cx="491590" cy="778812"/>
              <a:chOff x="-1904298" y="1056455"/>
              <a:chExt cx="581725" cy="921611"/>
            </a:xfrm>
          </p:grpSpPr>
          <p:sp>
            <p:nvSpPr>
              <p:cNvPr id="263" name="Google Shape;263;p22"/>
              <p:cNvSpPr/>
              <p:nvPr/>
            </p:nvSpPr>
            <p:spPr>
              <a:xfrm>
                <a:off x="-1904298" y="1056455"/>
                <a:ext cx="581725" cy="887132"/>
              </a:xfrm>
              <a:custGeom>
                <a:avLst/>
                <a:gdLst/>
                <a:ahLst/>
                <a:cxnLst/>
                <a:rect l="l" t="t" r="r" b="b"/>
                <a:pathLst>
                  <a:path w="38196" h="58249" extrusionOk="0">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264" name="Google Shape;264;p22"/>
              <p:cNvSpPr/>
              <p:nvPr/>
            </p:nvSpPr>
            <p:spPr>
              <a:xfrm>
                <a:off x="-1862965" y="1216748"/>
                <a:ext cx="442995" cy="761317"/>
              </a:xfrm>
              <a:custGeom>
                <a:avLst/>
                <a:gdLst/>
                <a:ahLst/>
                <a:cxnLst/>
                <a:rect l="l" t="t" r="r" b="b"/>
                <a:pathLst>
                  <a:path w="29087" h="49988" extrusionOk="0">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sp>
          <p:nvSpPr>
            <p:cNvPr id="265" name="Google Shape;265;p22"/>
            <p:cNvSpPr/>
            <p:nvPr/>
          </p:nvSpPr>
          <p:spPr>
            <a:xfrm rot="10800000" flipH="1">
              <a:off x="7676500" y="-6"/>
              <a:ext cx="1430684" cy="365231"/>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7318634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266"/>
        <p:cNvGrpSpPr/>
        <p:nvPr/>
      </p:nvGrpSpPr>
      <p:grpSpPr>
        <a:xfrm>
          <a:off x="0" y="0"/>
          <a:ext cx="0" cy="0"/>
          <a:chOff x="0" y="0"/>
          <a:chExt cx="0" cy="0"/>
        </a:xfrm>
      </p:grpSpPr>
      <p:grpSp>
        <p:nvGrpSpPr>
          <p:cNvPr id="267" name="Google Shape;267;p23"/>
          <p:cNvGrpSpPr/>
          <p:nvPr/>
        </p:nvGrpSpPr>
        <p:grpSpPr>
          <a:xfrm rot="199848" flipH="1">
            <a:off x="1146239" y="3853118"/>
            <a:ext cx="581719" cy="921601"/>
            <a:chOff x="-1904298" y="1056455"/>
            <a:chExt cx="581725" cy="921611"/>
          </a:xfrm>
        </p:grpSpPr>
        <p:sp>
          <p:nvSpPr>
            <p:cNvPr id="268" name="Google Shape;268;p23"/>
            <p:cNvSpPr/>
            <p:nvPr/>
          </p:nvSpPr>
          <p:spPr>
            <a:xfrm>
              <a:off x="-1904298" y="1056455"/>
              <a:ext cx="581725" cy="887132"/>
            </a:xfrm>
            <a:custGeom>
              <a:avLst/>
              <a:gdLst/>
              <a:ahLst/>
              <a:cxnLst/>
              <a:rect l="l" t="t" r="r" b="b"/>
              <a:pathLst>
                <a:path w="38196" h="58249" extrusionOk="0">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269" name="Google Shape;269;p23"/>
            <p:cNvSpPr/>
            <p:nvPr/>
          </p:nvSpPr>
          <p:spPr>
            <a:xfrm>
              <a:off x="-1862965" y="1216748"/>
              <a:ext cx="442995" cy="761317"/>
            </a:xfrm>
            <a:custGeom>
              <a:avLst/>
              <a:gdLst/>
              <a:ahLst/>
              <a:cxnLst/>
              <a:rect l="l" t="t" r="r" b="b"/>
              <a:pathLst>
                <a:path w="29087" h="49988" extrusionOk="0">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70" name="Google Shape;270;p23"/>
          <p:cNvGrpSpPr/>
          <p:nvPr/>
        </p:nvGrpSpPr>
        <p:grpSpPr>
          <a:xfrm flipH="1">
            <a:off x="1561015" y="3934150"/>
            <a:ext cx="878448" cy="863379"/>
            <a:chOff x="-5358445" y="839844"/>
            <a:chExt cx="1391711" cy="1367837"/>
          </a:xfrm>
        </p:grpSpPr>
        <p:sp>
          <p:nvSpPr>
            <p:cNvPr id="271" name="Google Shape;271;p23"/>
            <p:cNvSpPr/>
            <p:nvPr/>
          </p:nvSpPr>
          <p:spPr>
            <a:xfrm>
              <a:off x="-5358445" y="839844"/>
              <a:ext cx="1391711" cy="1367419"/>
            </a:xfrm>
            <a:custGeom>
              <a:avLst/>
              <a:gdLst/>
              <a:ahLst/>
              <a:cxnLst/>
              <a:rect l="l" t="t" r="r" b="b"/>
              <a:pathLst>
                <a:path w="49900" h="49029" extrusionOk="0">
                  <a:moveTo>
                    <a:pt x="1057" y="0"/>
                  </a:moveTo>
                  <a:cubicBezTo>
                    <a:pt x="781" y="0"/>
                    <a:pt x="673" y="296"/>
                    <a:pt x="750" y="529"/>
                  </a:cubicBezTo>
                  <a:cubicBezTo>
                    <a:pt x="560" y="529"/>
                    <a:pt x="369" y="648"/>
                    <a:pt x="357" y="886"/>
                  </a:cubicBezTo>
                  <a:cubicBezTo>
                    <a:pt x="0" y="7708"/>
                    <a:pt x="1596" y="14340"/>
                    <a:pt x="3798" y="20746"/>
                  </a:cubicBezTo>
                  <a:cubicBezTo>
                    <a:pt x="5870" y="26770"/>
                    <a:pt x="8204" y="32854"/>
                    <a:pt x="12788" y="37450"/>
                  </a:cubicBezTo>
                  <a:cubicBezTo>
                    <a:pt x="17157" y="41820"/>
                    <a:pt x="22789" y="44689"/>
                    <a:pt x="28575" y="46678"/>
                  </a:cubicBezTo>
                  <a:cubicBezTo>
                    <a:pt x="32108" y="47894"/>
                    <a:pt x="35925" y="49028"/>
                    <a:pt x="39693" y="49028"/>
                  </a:cubicBezTo>
                  <a:cubicBezTo>
                    <a:pt x="41639" y="49028"/>
                    <a:pt x="43573" y="48726"/>
                    <a:pt x="45446" y="47975"/>
                  </a:cubicBezTo>
                  <a:cubicBezTo>
                    <a:pt x="45589" y="47916"/>
                    <a:pt x="45649" y="47821"/>
                    <a:pt x="45661" y="47725"/>
                  </a:cubicBezTo>
                  <a:cubicBezTo>
                    <a:pt x="45745" y="47795"/>
                    <a:pt x="45857" y="47836"/>
                    <a:pt x="45967" y="47836"/>
                  </a:cubicBezTo>
                  <a:cubicBezTo>
                    <a:pt x="46118" y="47836"/>
                    <a:pt x="46265" y="47757"/>
                    <a:pt x="46327" y="47571"/>
                  </a:cubicBezTo>
                  <a:cubicBezTo>
                    <a:pt x="49899" y="36581"/>
                    <a:pt x="43565" y="23937"/>
                    <a:pt x="36052" y="16126"/>
                  </a:cubicBezTo>
                  <a:cubicBezTo>
                    <a:pt x="26873" y="6589"/>
                    <a:pt x="14014" y="1791"/>
                    <a:pt x="1119" y="5"/>
                  </a:cubicBezTo>
                  <a:cubicBezTo>
                    <a:pt x="1098" y="2"/>
                    <a:pt x="1077" y="0"/>
                    <a:pt x="10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272" name="Google Shape;272;p23"/>
            <p:cNvSpPr/>
            <p:nvPr/>
          </p:nvSpPr>
          <p:spPr>
            <a:xfrm>
              <a:off x="-5168235" y="1050330"/>
              <a:ext cx="1163208" cy="1157351"/>
            </a:xfrm>
            <a:custGeom>
              <a:avLst/>
              <a:gdLst/>
              <a:ahLst/>
              <a:cxnLst/>
              <a:rect l="l" t="t" r="r" b="b"/>
              <a:pathLst>
                <a:path w="41707" h="41497" extrusionOk="0">
                  <a:moveTo>
                    <a:pt x="3415" y="0"/>
                  </a:moveTo>
                  <a:cubicBezTo>
                    <a:pt x="3118" y="0"/>
                    <a:pt x="2838" y="377"/>
                    <a:pt x="3098" y="673"/>
                  </a:cubicBezTo>
                  <a:cubicBezTo>
                    <a:pt x="5968" y="4043"/>
                    <a:pt x="8825" y="7424"/>
                    <a:pt x="11694" y="10794"/>
                  </a:cubicBezTo>
                  <a:cubicBezTo>
                    <a:pt x="7944" y="9591"/>
                    <a:pt x="4265" y="8186"/>
                    <a:pt x="669" y="6567"/>
                  </a:cubicBezTo>
                  <a:cubicBezTo>
                    <a:pt x="612" y="6541"/>
                    <a:pt x="557" y="6529"/>
                    <a:pt x="507" y="6529"/>
                  </a:cubicBezTo>
                  <a:cubicBezTo>
                    <a:pt x="143" y="6529"/>
                    <a:pt x="1" y="7141"/>
                    <a:pt x="419" y="7329"/>
                  </a:cubicBezTo>
                  <a:cubicBezTo>
                    <a:pt x="4158" y="9020"/>
                    <a:pt x="12564" y="12008"/>
                    <a:pt x="12730" y="12008"/>
                  </a:cubicBezTo>
                  <a:cubicBezTo>
                    <a:pt x="15826" y="15651"/>
                    <a:pt x="18922" y="19283"/>
                    <a:pt x="22029" y="22914"/>
                  </a:cubicBezTo>
                  <a:cubicBezTo>
                    <a:pt x="22303" y="23224"/>
                    <a:pt x="22577" y="23533"/>
                    <a:pt x="22851" y="23855"/>
                  </a:cubicBezTo>
                  <a:cubicBezTo>
                    <a:pt x="22003" y="23918"/>
                    <a:pt x="21159" y="23950"/>
                    <a:pt x="20319" y="23950"/>
                  </a:cubicBezTo>
                  <a:cubicBezTo>
                    <a:pt x="16565" y="23950"/>
                    <a:pt x="12884" y="23317"/>
                    <a:pt x="9313" y="22033"/>
                  </a:cubicBezTo>
                  <a:cubicBezTo>
                    <a:pt x="9266" y="22017"/>
                    <a:pt x="9220" y="22010"/>
                    <a:pt x="9178" y="22010"/>
                  </a:cubicBezTo>
                  <a:cubicBezTo>
                    <a:pt x="8783" y="22010"/>
                    <a:pt x="8623" y="22646"/>
                    <a:pt x="9063" y="22807"/>
                  </a:cubicBezTo>
                  <a:cubicBezTo>
                    <a:pt x="12688" y="24102"/>
                    <a:pt x="16421" y="24755"/>
                    <a:pt x="20225" y="24755"/>
                  </a:cubicBezTo>
                  <a:cubicBezTo>
                    <a:pt x="21144" y="24755"/>
                    <a:pt x="22067" y="24717"/>
                    <a:pt x="22993" y="24641"/>
                  </a:cubicBezTo>
                  <a:cubicBezTo>
                    <a:pt x="23160" y="24629"/>
                    <a:pt x="23267" y="24534"/>
                    <a:pt x="23339" y="24414"/>
                  </a:cubicBezTo>
                  <a:cubicBezTo>
                    <a:pt x="27149" y="28820"/>
                    <a:pt x="31090" y="33106"/>
                    <a:pt x="35424" y="36964"/>
                  </a:cubicBezTo>
                  <a:cubicBezTo>
                    <a:pt x="34186" y="37165"/>
                    <a:pt x="32949" y="37265"/>
                    <a:pt x="31719" y="37265"/>
                  </a:cubicBezTo>
                  <a:cubicBezTo>
                    <a:pt x="28655" y="37265"/>
                    <a:pt x="25636" y="36641"/>
                    <a:pt x="22755" y="35392"/>
                  </a:cubicBezTo>
                  <a:cubicBezTo>
                    <a:pt x="22701" y="35369"/>
                    <a:pt x="22650" y="35359"/>
                    <a:pt x="22602" y="35359"/>
                  </a:cubicBezTo>
                  <a:cubicBezTo>
                    <a:pt x="22232" y="35359"/>
                    <a:pt x="22083" y="35987"/>
                    <a:pt x="22505" y="36166"/>
                  </a:cubicBezTo>
                  <a:cubicBezTo>
                    <a:pt x="25470" y="37439"/>
                    <a:pt x="28583" y="38077"/>
                    <a:pt x="31737" y="38077"/>
                  </a:cubicBezTo>
                  <a:cubicBezTo>
                    <a:pt x="33155" y="38077"/>
                    <a:pt x="34582" y="37948"/>
                    <a:pt x="36007" y="37690"/>
                  </a:cubicBezTo>
                  <a:cubicBezTo>
                    <a:pt x="36078" y="37678"/>
                    <a:pt x="36126" y="37654"/>
                    <a:pt x="36174" y="37630"/>
                  </a:cubicBezTo>
                  <a:cubicBezTo>
                    <a:pt x="37698" y="38952"/>
                    <a:pt x="39269" y="40226"/>
                    <a:pt x="40912" y="41417"/>
                  </a:cubicBezTo>
                  <a:cubicBezTo>
                    <a:pt x="40988" y="41473"/>
                    <a:pt x="41064" y="41497"/>
                    <a:pt x="41137" y="41497"/>
                  </a:cubicBezTo>
                  <a:cubicBezTo>
                    <a:pt x="41464" y="41497"/>
                    <a:pt x="41706" y="41003"/>
                    <a:pt x="41365" y="40750"/>
                  </a:cubicBezTo>
                  <a:cubicBezTo>
                    <a:pt x="37745" y="38107"/>
                    <a:pt x="34447" y="35130"/>
                    <a:pt x="31328" y="31951"/>
                  </a:cubicBezTo>
                  <a:cubicBezTo>
                    <a:pt x="31423" y="31951"/>
                    <a:pt x="31530" y="31892"/>
                    <a:pt x="31590" y="31773"/>
                  </a:cubicBezTo>
                  <a:cubicBezTo>
                    <a:pt x="33745" y="27724"/>
                    <a:pt x="34150" y="23129"/>
                    <a:pt x="32638" y="18795"/>
                  </a:cubicBezTo>
                  <a:cubicBezTo>
                    <a:pt x="32568" y="18591"/>
                    <a:pt x="32389" y="18501"/>
                    <a:pt x="32216" y="18501"/>
                  </a:cubicBezTo>
                  <a:cubicBezTo>
                    <a:pt x="31975" y="18501"/>
                    <a:pt x="31748" y="18677"/>
                    <a:pt x="31852" y="18961"/>
                  </a:cubicBezTo>
                  <a:cubicBezTo>
                    <a:pt x="33280" y="23081"/>
                    <a:pt x="32971" y="27474"/>
                    <a:pt x="30923" y="31320"/>
                  </a:cubicBezTo>
                  <a:cubicBezTo>
                    <a:pt x="30887" y="31380"/>
                    <a:pt x="30875" y="31439"/>
                    <a:pt x="30875" y="31487"/>
                  </a:cubicBezTo>
                  <a:cubicBezTo>
                    <a:pt x="27851" y="28391"/>
                    <a:pt x="24982" y="25117"/>
                    <a:pt x="22172" y="21831"/>
                  </a:cubicBezTo>
                  <a:cubicBezTo>
                    <a:pt x="21005" y="20462"/>
                    <a:pt x="19838" y="19092"/>
                    <a:pt x="18683" y="17735"/>
                  </a:cubicBezTo>
                  <a:cubicBezTo>
                    <a:pt x="18719" y="17687"/>
                    <a:pt x="18743" y="17640"/>
                    <a:pt x="18767" y="17568"/>
                  </a:cubicBezTo>
                  <a:cubicBezTo>
                    <a:pt x="19779" y="13663"/>
                    <a:pt x="20231" y="9698"/>
                    <a:pt x="20088" y="5662"/>
                  </a:cubicBezTo>
                  <a:cubicBezTo>
                    <a:pt x="20076" y="5390"/>
                    <a:pt x="19854" y="5249"/>
                    <a:pt x="19646" y="5249"/>
                  </a:cubicBezTo>
                  <a:cubicBezTo>
                    <a:pt x="19454" y="5249"/>
                    <a:pt x="19273" y="5369"/>
                    <a:pt x="19279" y="5615"/>
                  </a:cubicBezTo>
                  <a:cubicBezTo>
                    <a:pt x="19422" y="9484"/>
                    <a:pt x="19017" y="13270"/>
                    <a:pt x="18064" y="17021"/>
                  </a:cubicBezTo>
                  <a:cubicBezTo>
                    <a:pt x="13278" y="11401"/>
                    <a:pt x="8492" y="5769"/>
                    <a:pt x="3693" y="138"/>
                  </a:cubicBezTo>
                  <a:cubicBezTo>
                    <a:pt x="3611" y="41"/>
                    <a:pt x="3512" y="0"/>
                    <a:pt x="3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73" name="Google Shape;273;p23"/>
          <p:cNvGrpSpPr/>
          <p:nvPr/>
        </p:nvGrpSpPr>
        <p:grpSpPr>
          <a:xfrm rot="1263781" flipH="1">
            <a:off x="538222" y="4030013"/>
            <a:ext cx="890375" cy="822935"/>
            <a:chOff x="-1855532" y="1600966"/>
            <a:chExt cx="890361" cy="822923"/>
          </a:xfrm>
        </p:grpSpPr>
        <p:sp>
          <p:nvSpPr>
            <p:cNvPr id="274" name="Google Shape;274;p23"/>
            <p:cNvSpPr/>
            <p:nvPr/>
          </p:nvSpPr>
          <p:spPr>
            <a:xfrm>
              <a:off x="-1855532" y="1600966"/>
              <a:ext cx="890361" cy="822923"/>
            </a:xfrm>
            <a:custGeom>
              <a:avLst/>
              <a:gdLst/>
              <a:ahLst/>
              <a:cxnLst/>
              <a:rect l="l" t="t" r="r" b="b"/>
              <a:pathLst>
                <a:path w="58461" h="54033" extrusionOk="0">
                  <a:moveTo>
                    <a:pt x="47321" y="1"/>
                  </a:moveTo>
                  <a:cubicBezTo>
                    <a:pt x="40441" y="1"/>
                    <a:pt x="37679" y="10881"/>
                    <a:pt x="33040" y="10881"/>
                  </a:cubicBezTo>
                  <a:cubicBezTo>
                    <a:pt x="32537" y="10881"/>
                    <a:pt x="32012" y="10754"/>
                    <a:pt x="31457" y="10470"/>
                  </a:cubicBezTo>
                  <a:cubicBezTo>
                    <a:pt x="28833" y="9132"/>
                    <a:pt x="29046" y="767"/>
                    <a:pt x="24301" y="767"/>
                  </a:cubicBezTo>
                  <a:cubicBezTo>
                    <a:pt x="23556" y="767"/>
                    <a:pt x="22689" y="973"/>
                    <a:pt x="21670" y="1445"/>
                  </a:cubicBezTo>
                  <a:cubicBezTo>
                    <a:pt x="14944" y="4554"/>
                    <a:pt x="18014" y="15188"/>
                    <a:pt x="14423" y="15188"/>
                  </a:cubicBezTo>
                  <a:cubicBezTo>
                    <a:pt x="14149" y="15188"/>
                    <a:pt x="13837" y="15126"/>
                    <a:pt x="13479" y="14994"/>
                  </a:cubicBezTo>
                  <a:cubicBezTo>
                    <a:pt x="13466" y="14995"/>
                    <a:pt x="13454" y="14995"/>
                    <a:pt x="13442" y="14995"/>
                  </a:cubicBezTo>
                  <a:cubicBezTo>
                    <a:pt x="13056" y="14995"/>
                    <a:pt x="12597" y="14648"/>
                    <a:pt x="12193" y="14601"/>
                  </a:cubicBezTo>
                  <a:cubicBezTo>
                    <a:pt x="11921" y="14565"/>
                    <a:pt x="11656" y="14547"/>
                    <a:pt x="11398" y="14547"/>
                  </a:cubicBezTo>
                  <a:cubicBezTo>
                    <a:pt x="5868" y="14547"/>
                    <a:pt x="3575" y="22683"/>
                    <a:pt x="2596" y="26960"/>
                  </a:cubicBezTo>
                  <a:cubicBezTo>
                    <a:pt x="1" y="38140"/>
                    <a:pt x="3632" y="48629"/>
                    <a:pt x="3704" y="48677"/>
                  </a:cubicBezTo>
                  <a:cubicBezTo>
                    <a:pt x="8356" y="51599"/>
                    <a:pt x="14802" y="54033"/>
                    <a:pt x="20602" y="54033"/>
                  </a:cubicBezTo>
                  <a:cubicBezTo>
                    <a:pt x="22862" y="54033"/>
                    <a:pt x="25025" y="53663"/>
                    <a:pt x="26945" y="52809"/>
                  </a:cubicBezTo>
                  <a:cubicBezTo>
                    <a:pt x="34374" y="49499"/>
                    <a:pt x="30564" y="43272"/>
                    <a:pt x="30445" y="42355"/>
                  </a:cubicBezTo>
                  <a:cubicBezTo>
                    <a:pt x="30087" y="39653"/>
                    <a:pt x="31775" y="39051"/>
                    <a:pt x="33805" y="39051"/>
                  </a:cubicBezTo>
                  <a:cubicBezTo>
                    <a:pt x="35353" y="39051"/>
                    <a:pt x="37101" y="39402"/>
                    <a:pt x="38291" y="39438"/>
                  </a:cubicBezTo>
                  <a:cubicBezTo>
                    <a:pt x="38426" y="39442"/>
                    <a:pt x="38560" y="39444"/>
                    <a:pt x="38694" y="39444"/>
                  </a:cubicBezTo>
                  <a:cubicBezTo>
                    <a:pt x="43697" y="39444"/>
                    <a:pt x="48722" y="36430"/>
                    <a:pt x="47864" y="30830"/>
                  </a:cubicBezTo>
                  <a:cubicBezTo>
                    <a:pt x="47185" y="26484"/>
                    <a:pt x="43578" y="24353"/>
                    <a:pt x="49531" y="18495"/>
                  </a:cubicBezTo>
                  <a:cubicBezTo>
                    <a:pt x="58461" y="9708"/>
                    <a:pt x="54186" y="695"/>
                    <a:pt x="48043" y="40"/>
                  </a:cubicBezTo>
                  <a:cubicBezTo>
                    <a:pt x="47797" y="14"/>
                    <a:pt x="47556" y="1"/>
                    <a:pt x="47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275" name="Google Shape;275;p23"/>
            <p:cNvSpPr/>
            <p:nvPr/>
          </p:nvSpPr>
          <p:spPr>
            <a:xfrm>
              <a:off x="-1801299" y="1673750"/>
              <a:ext cx="648448" cy="672557"/>
            </a:xfrm>
            <a:custGeom>
              <a:avLst/>
              <a:gdLst/>
              <a:ahLst/>
              <a:cxnLst/>
              <a:rect l="l" t="t" r="r" b="b"/>
              <a:pathLst>
                <a:path w="42577" h="44160" extrusionOk="0">
                  <a:moveTo>
                    <a:pt x="20562" y="1"/>
                  </a:moveTo>
                  <a:cubicBezTo>
                    <a:pt x="20402" y="1"/>
                    <a:pt x="20242" y="87"/>
                    <a:pt x="20181" y="286"/>
                  </a:cubicBezTo>
                  <a:cubicBezTo>
                    <a:pt x="19014" y="4024"/>
                    <a:pt x="18645" y="7906"/>
                    <a:pt x="18645" y="11823"/>
                  </a:cubicBezTo>
                  <a:cubicBezTo>
                    <a:pt x="18645" y="16121"/>
                    <a:pt x="19026" y="20431"/>
                    <a:pt x="17776" y="24622"/>
                  </a:cubicBezTo>
                  <a:cubicBezTo>
                    <a:pt x="17752" y="24705"/>
                    <a:pt x="17752" y="24789"/>
                    <a:pt x="17776" y="24848"/>
                  </a:cubicBezTo>
                  <a:cubicBezTo>
                    <a:pt x="12656" y="28956"/>
                    <a:pt x="7822" y="33397"/>
                    <a:pt x="3762" y="38528"/>
                  </a:cubicBezTo>
                  <a:cubicBezTo>
                    <a:pt x="4298" y="35540"/>
                    <a:pt x="3631" y="32516"/>
                    <a:pt x="3465" y="29492"/>
                  </a:cubicBezTo>
                  <a:cubicBezTo>
                    <a:pt x="3262" y="25693"/>
                    <a:pt x="3607" y="21931"/>
                    <a:pt x="5060" y="18395"/>
                  </a:cubicBezTo>
                  <a:cubicBezTo>
                    <a:pt x="5175" y="18100"/>
                    <a:pt x="4939" y="17910"/>
                    <a:pt x="4689" y="17910"/>
                  </a:cubicBezTo>
                  <a:cubicBezTo>
                    <a:pt x="4524" y="17910"/>
                    <a:pt x="4354" y="17992"/>
                    <a:pt x="4274" y="18181"/>
                  </a:cubicBezTo>
                  <a:cubicBezTo>
                    <a:pt x="2988" y="21348"/>
                    <a:pt x="2548" y="24693"/>
                    <a:pt x="2607" y="28098"/>
                  </a:cubicBezTo>
                  <a:cubicBezTo>
                    <a:pt x="2679" y="31885"/>
                    <a:pt x="3822" y="35814"/>
                    <a:pt x="2703" y="39517"/>
                  </a:cubicBezTo>
                  <a:cubicBezTo>
                    <a:pt x="2667" y="39659"/>
                    <a:pt x="2691" y="39767"/>
                    <a:pt x="2762" y="39862"/>
                  </a:cubicBezTo>
                  <a:cubicBezTo>
                    <a:pt x="1869" y="41064"/>
                    <a:pt x="1000" y="42291"/>
                    <a:pt x="190" y="43565"/>
                  </a:cubicBezTo>
                  <a:cubicBezTo>
                    <a:pt x="0" y="43871"/>
                    <a:pt x="281" y="44160"/>
                    <a:pt x="562" y="44160"/>
                  </a:cubicBezTo>
                  <a:cubicBezTo>
                    <a:pt x="686" y="44160"/>
                    <a:pt x="809" y="44104"/>
                    <a:pt x="893" y="43969"/>
                  </a:cubicBezTo>
                  <a:cubicBezTo>
                    <a:pt x="1988" y="42219"/>
                    <a:pt x="3203" y="40540"/>
                    <a:pt x="4477" y="38933"/>
                  </a:cubicBezTo>
                  <a:cubicBezTo>
                    <a:pt x="4665" y="38923"/>
                    <a:pt x="4852" y="38919"/>
                    <a:pt x="5039" y="38919"/>
                  </a:cubicBezTo>
                  <a:cubicBezTo>
                    <a:pt x="8447" y="38919"/>
                    <a:pt x="11650" y="40492"/>
                    <a:pt x="15025" y="40910"/>
                  </a:cubicBezTo>
                  <a:cubicBezTo>
                    <a:pt x="15977" y="41029"/>
                    <a:pt x="16929" y="41086"/>
                    <a:pt x="17878" y="41086"/>
                  </a:cubicBezTo>
                  <a:cubicBezTo>
                    <a:pt x="19862" y="41086"/>
                    <a:pt x="21836" y="40837"/>
                    <a:pt x="23777" y="40386"/>
                  </a:cubicBezTo>
                  <a:cubicBezTo>
                    <a:pt x="24256" y="40274"/>
                    <a:pt x="24099" y="39590"/>
                    <a:pt x="23657" y="39590"/>
                  </a:cubicBezTo>
                  <a:cubicBezTo>
                    <a:pt x="23627" y="39590"/>
                    <a:pt x="23595" y="39593"/>
                    <a:pt x="23562" y="39600"/>
                  </a:cubicBezTo>
                  <a:cubicBezTo>
                    <a:pt x="21684" y="40042"/>
                    <a:pt x="19777" y="40275"/>
                    <a:pt x="17868" y="40275"/>
                  </a:cubicBezTo>
                  <a:cubicBezTo>
                    <a:pt x="16281" y="40275"/>
                    <a:pt x="14694" y="40114"/>
                    <a:pt x="13120" y="39778"/>
                  </a:cubicBezTo>
                  <a:cubicBezTo>
                    <a:pt x="10418" y="39207"/>
                    <a:pt x="7882" y="38147"/>
                    <a:pt x="5119" y="38124"/>
                  </a:cubicBezTo>
                  <a:cubicBezTo>
                    <a:pt x="9632" y="32647"/>
                    <a:pt x="15037" y="27991"/>
                    <a:pt x="20657" y="23622"/>
                  </a:cubicBezTo>
                  <a:cubicBezTo>
                    <a:pt x="20693" y="23634"/>
                    <a:pt x="20717" y="23657"/>
                    <a:pt x="20764" y="23669"/>
                  </a:cubicBezTo>
                  <a:cubicBezTo>
                    <a:pt x="23741" y="24158"/>
                    <a:pt x="26479" y="25479"/>
                    <a:pt x="29503" y="25872"/>
                  </a:cubicBezTo>
                  <a:cubicBezTo>
                    <a:pt x="30510" y="26003"/>
                    <a:pt x="31519" y="26065"/>
                    <a:pt x="32526" y="26065"/>
                  </a:cubicBezTo>
                  <a:cubicBezTo>
                    <a:pt x="34258" y="26065"/>
                    <a:pt x="35986" y="25882"/>
                    <a:pt x="37695" y="25551"/>
                  </a:cubicBezTo>
                  <a:cubicBezTo>
                    <a:pt x="38177" y="25461"/>
                    <a:pt x="38015" y="24769"/>
                    <a:pt x="37566" y="24769"/>
                  </a:cubicBezTo>
                  <a:cubicBezTo>
                    <a:pt x="37539" y="24769"/>
                    <a:pt x="37510" y="24771"/>
                    <a:pt x="37481" y="24777"/>
                  </a:cubicBezTo>
                  <a:cubicBezTo>
                    <a:pt x="35839" y="25091"/>
                    <a:pt x="34184" y="25260"/>
                    <a:pt x="32529" y="25260"/>
                  </a:cubicBezTo>
                  <a:cubicBezTo>
                    <a:pt x="31109" y="25260"/>
                    <a:pt x="29689" y="25136"/>
                    <a:pt x="28277" y="24872"/>
                  </a:cubicBezTo>
                  <a:cubicBezTo>
                    <a:pt x="25955" y="24431"/>
                    <a:pt x="23788" y="23455"/>
                    <a:pt x="21479" y="22991"/>
                  </a:cubicBezTo>
                  <a:cubicBezTo>
                    <a:pt x="21872" y="22693"/>
                    <a:pt x="22253" y="22395"/>
                    <a:pt x="22645" y="22098"/>
                  </a:cubicBezTo>
                  <a:cubicBezTo>
                    <a:pt x="29956" y="16538"/>
                    <a:pt x="37481" y="10965"/>
                    <a:pt x="42386" y="3036"/>
                  </a:cubicBezTo>
                  <a:cubicBezTo>
                    <a:pt x="42576" y="2730"/>
                    <a:pt x="42301" y="2441"/>
                    <a:pt x="42023" y="2441"/>
                  </a:cubicBezTo>
                  <a:cubicBezTo>
                    <a:pt x="41901" y="2441"/>
                    <a:pt x="41779" y="2497"/>
                    <a:pt x="41695" y="2631"/>
                  </a:cubicBezTo>
                  <a:cubicBezTo>
                    <a:pt x="36385" y="11192"/>
                    <a:pt x="27991" y="16954"/>
                    <a:pt x="20145" y="22991"/>
                  </a:cubicBezTo>
                  <a:cubicBezTo>
                    <a:pt x="19681" y="23360"/>
                    <a:pt x="19216" y="23717"/>
                    <a:pt x="18740" y="24086"/>
                  </a:cubicBezTo>
                  <a:cubicBezTo>
                    <a:pt x="19645" y="20538"/>
                    <a:pt x="19514" y="16919"/>
                    <a:pt x="19467" y="13263"/>
                  </a:cubicBezTo>
                  <a:cubicBezTo>
                    <a:pt x="19395" y="8941"/>
                    <a:pt x="19669" y="4655"/>
                    <a:pt x="20955" y="500"/>
                  </a:cubicBezTo>
                  <a:cubicBezTo>
                    <a:pt x="21048" y="199"/>
                    <a:pt x="20804" y="1"/>
                    <a:pt x="205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76" name="Google Shape;276;p23"/>
          <p:cNvGrpSpPr/>
          <p:nvPr/>
        </p:nvGrpSpPr>
        <p:grpSpPr>
          <a:xfrm flipH="1">
            <a:off x="2" y="2854047"/>
            <a:ext cx="9144001" cy="2289456"/>
            <a:chOff x="271750" y="2423875"/>
            <a:chExt cx="7077400" cy="1772025"/>
          </a:xfrm>
        </p:grpSpPr>
        <p:sp>
          <p:nvSpPr>
            <p:cNvPr id="277" name="Google Shape;277;p23"/>
            <p:cNvSpPr/>
            <p:nvPr/>
          </p:nvSpPr>
          <p:spPr>
            <a:xfrm>
              <a:off x="277700" y="2423875"/>
              <a:ext cx="7071450" cy="1772025"/>
            </a:xfrm>
            <a:custGeom>
              <a:avLst/>
              <a:gdLst/>
              <a:ahLst/>
              <a:cxnLst/>
              <a:rect l="l" t="t" r="r" b="b"/>
              <a:pathLst>
                <a:path w="282858" h="70881" extrusionOk="0">
                  <a:moveTo>
                    <a:pt x="57528" y="1"/>
                  </a:moveTo>
                  <a:cubicBezTo>
                    <a:pt x="37107" y="1"/>
                    <a:pt x="17867" y="6326"/>
                    <a:pt x="1" y="16029"/>
                  </a:cubicBezTo>
                  <a:lnTo>
                    <a:pt x="1" y="70881"/>
                  </a:lnTo>
                  <a:lnTo>
                    <a:pt x="282857" y="70881"/>
                  </a:lnTo>
                  <a:lnTo>
                    <a:pt x="282857" y="53831"/>
                  </a:lnTo>
                  <a:cubicBezTo>
                    <a:pt x="276183" y="53941"/>
                    <a:pt x="269511" y="54030"/>
                    <a:pt x="262852" y="54030"/>
                  </a:cubicBezTo>
                  <a:cubicBezTo>
                    <a:pt x="230491" y="54030"/>
                    <a:pt x="198425" y="51930"/>
                    <a:pt x="167736" y="39913"/>
                  </a:cubicBezTo>
                  <a:cubicBezTo>
                    <a:pt x="131005" y="25530"/>
                    <a:pt x="101025" y="967"/>
                    <a:pt x="59794" y="27"/>
                  </a:cubicBezTo>
                  <a:cubicBezTo>
                    <a:pt x="59037" y="10"/>
                    <a:pt x="58282" y="1"/>
                    <a:pt x="57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278" name="Google Shape;278;p23"/>
            <p:cNvSpPr/>
            <p:nvPr/>
          </p:nvSpPr>
          <p:spPr>
            <a:xfrm>
              <a:off x="271750" y="3380525"/>
              <a:ext cx="1876450" cy="815375"/>
            </a:xfrm>
            <a:custGeom>
              <a:avLst/>
              <a:gdLst/>
              <a:ahLst/>
              <a:cxnLst/>
              <a:rect l="l" t="t" r="r" b="b"/>
              <a:pathLst>
                <a:path w="75058" h="32615" extrusionOk="0">
                  <a:moveTo>
                    <a:pt x="26971" y="1"/>
                  </a:moveTo>
                  <a:cubicBezTo>
                    <a:pt x="16792" y="1"/>
                    <a:pt x="7040" y="5763"/>
                    <a:pt x="2429" y="15589"/>
                  </a:cubicBezTo>
                  <a:cubicBezTo>
                    <a:pt x="2382" y="15684"/>
                    <a:pt x="2358" y="15779"/>
                    <a:pt x="2310" y="15875"/>
                  </a:cubicBezTo>
                  <a:cubicBezTo>
                    <a:pt x="1453" y="16946"/>
                    <a:pt x="679" y="18065"/>
                    <a:pt x="0" y="19244"/>
                  </a:cubicBezTo>
                  <a:lnTo>
                    <a:pt x="0" y="32615"/>
                  </a:lnTo>
                  <a:lnTo>
                    <a:pt x="75057" y="32615"/>
                  </a:lnTo>
                  <a:cubicBezTo>
                    <a:pt x="73819" y="28007"/>
                    <a:pt x="70640" y="23959"/>
                    <a:pt x="65985" y="21768"/>
                  </a:cubicBezTo>
                  <a:cubicBezTo>
                    <a:pt x="63680" y="20692"/>
                    <a:pt x="61256" y="20183"/>
                    <a:pt x="58871" y="20183"/>
                  </a:cubicBezTo>
                  <a:cubicBezTo>
                    <a:pt x="56981" y="20183"/>
                    <a:pt x="55116" y="20503"/>
                    <a:pt x="53352" y="21113"/>
                  </a:cubicBezTo>
                  <a:cubicBezTo>
                    <a:pt x="51566" y="13255"/>
                    <a:pt x="46328" y="6266"/>
                    <a:pt x="38470" y="2575"/>
                  </a:cubicBezTo>
                  <a:cubicBezTo>
                    <a:pt x="34746" y="828"/>
                    <a:pt x="30828" y="1"/>
                    <a:pt x="269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279" name="Google Shape;279;p23"/>
            <p:cNvSpPr/>
            <p:nvPr/>
          </p:nvSpPr>
          <p:spPr>
            <a:xfrm>
              <a:off x="1828200" y="3808500"/>
              <a:ext cx="1499600" cy="387400"/>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sp>
        <p:nvSpPr>
          <p:cNvPr id="280" name="Google Shape;280;p23"/>
          <p:cNvSpPr txBox="1">
            <a:spLocks noGrp="1"/>
          </p:cNvSpPr>
          <p:nvPr>
            <p:ph type="title"/>
          </p:nvPr>
        </p:nvSpPr>
        <p:spPr>
          <a:xfrm>
            <a:off x="717525" y="552990"/>
            <a:ext cx="7708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81" name="Google Shape;281;p23"/>
          <p:cNvSpPr txBox="1">
            <a:spLocks noGrp="1"/>
          </p:cNvSpPr>
          <p:nvPr>
            <p:ph type="title" idx="2"/>
          </p:nvPr>
        </p:nvSpPr>
        <p:spPr>
          <a:xfrm>
            <a:off x="1087250" y="1758450"/>
            <a:ext cx="1813800" cy="492600"/>
          </a:xfrm>
          <a:prstGeom prst="rect">
            <a:avLst/>
          </a:prstGeom>
          <a:noFill/>
        </p:spPr>
        <p:txBody>
          <a:bodyPr spcFirstLastPara="1" wrap="square" lIns="91425" tIns="91425" rIns="91425" bIns="91425" anchor="b" anchorCtr="0">
            <a:noAutofit/>
          </a:bodyPr>
          <a:lstStyle>
            <a:lvl1pPr lvl="0" rtl="0">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282" name="Google Shape;282;p23"/>
          <p:cNvSpPr txBox="1">
            <a:spLocks noGrp="1"/>
          </p:cNvSpPr>
          <p:nvPr>
            <p:ph type="subTitle" idx="1"/>
          </p:nvPr>
        </p:nvSpPr>
        <p:spPr>
          <a:xfrm>
            <a:off x="1087250" y="2237950"/>
            <a:ext cx="1813800" cy="16632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83" name="Google Shape;283;p23"/>
          <p:cNvSpPr txBox="1">
            <a:spLocks noGrp="1"/>
          </p:cNvSpPr>
          <p:nvPr>
            <p:ph type="title" idx="3"/>
          </p:nvPr>
        </p:nvSpPr>
        <p:spPr>
          <a:xfrm>
            <a:off x="3665025" y="1758450"/>
            <a:ext cx="1813800" cy="492600"/>
          </a:xfrm>
          <a:prstGeom prst="rect">
            <a:avLst/>
          </a:prstGeom>
          <a:noFill/>
        </p:spPr>
        <p:txBody>
          <a:bodyPr spcFirstLastPara="1" wrap="square" lIns="91425" tIns="91425" rIns="91425" bIns="91425" anchor="b" anchorCtr="0">
            <a:noAutofit/>
          </a:bodyPr>
          <a:lstStyle>
            <a:lvl1pPr lvl="0" rtl="0">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284" name="Google Shape;284;p23"/>
          <p:cNvSpPr txBox="1">
            <a:spLocks noGrp="1"/>
          </p:cNvSpPr>
          <p:nvPr>
            <p:ph type="subTitle" idx="4"/>
          </p:nvPr>
        </p:nvSpPr>
        <p:spPr>
          <a:xfrm>
            <a:off x="3665100" y="2237950"/>
            <a:ext cx="1813800" cy="16632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85" name="Google Shape;285;p23"/>
          <p:cNvSpPr txBox="1">
            <a:spLocks noGrp="1"/>
          </p:cNvSpPr>
          <p:nvPr>
            <p:ph type="title" idx="5"/>
          </p:nvPr>
        </p:nvSpPr>
        <p:spPr>
          <a:xfrm>
            <a:off x="6242950" y="1758450"/>
            <a:ext cx="1801200" cy="492600"/>
          </a:xfrm>
          <a:prstGeom prst="rect">
            <a:avLst/>
          </a:prstGeom>
          <a:noFill/>
        </p:spPr>
        <p:txBody>
          <a:bodyPr spcFirstLastPara="1" wrap="square" lIns="91425" tIns="91425" rIns="91425" bIns="91425" anchor="b" anchorCtr="0">
            <a:noAutofit/>
          </a:bodyPr>
          <a:lstStyle>
            <a:lvl1pPr lvl="0" rtl="0">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286" name="Google Shape;286;p23"/>
          <p:cNvSpPr txBox="1">
            <a:spLocks noGrp="1"/>
          </p:cNvSpPr>
          <p:nvPr>
            <p:ph type="subTitle" idx="6"/>
          </p:nvPr>
        </p:nvSpPr>
        <p:spPr>
          <a:xfrm>
            <a:off x="6242950" y="2237950"/>
            <a:ext cx="1813800" cy="16632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extLst>
      <p:ext uri="{BB962C8B-B14F-4D97-AF65-F5344CB8AC3E}">
        <p14:creationId xmlns:p14="http://schemas.microsoft.com/office/powerpoint/2010/main" val="2703095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ree Columns 1">
  <p:cSld name="Three Columns 1">
    <p:spTree>
      <p:nvGrpSpPr>
        <p:cNvPr id="1" name="Shape 287"/>
        <p:cNvGrpSpPr/>
        <p:nvPr/>
      </p:nvGrpSpPr>
      <p:grpSpPr>
        <a:xfrm>
          <a:off x="0" y="0"/>
          <a:ext cx="0" cy="0"/>
          <a:chOff x="0" y="0"/>
          <a:chExt cx="0" cy="0"/>
        </a:xfrm>
      </p:grpSpPr>
      <p:sp>
        <p:nvSpPr>
          <p:cNvPr id="288" name="Google Shape;288;p24"/>
          <p:cNvSpPr txBox="1">
            <a:spLocks noGrp="1"/>
          </p:cNvSpPr>
          <p:nvPr>
            <p:ph type="title"/>
          </p:nvPr>
        </p:nvSpPr>
        <p:spPr>
          <a:xfrm>
            <a:off x="717525" y="552990"/>
            <a:ext cx="7709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89" name="Google Shape;289;p24"/>
          <p:cNvSpPr txBox="1">
            <a:spLocks noGrp="1"/>
          </p:cNvSpPr>
          <p:nvPr>
            <p:ph type="title" idx="2"/>
          </p:nvPr>
        </p:nvSpPr>
        <p:spPr>
          <a:xfrm>
            <a:off x="5441500" y="937950"/>
            <a:ext cx="2706900" cy="474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290" name="Google Shape;290;p24"/>
          <p:cNvSpPr txBox="1">
            <a:spLocks noGrp="1"/>
          </p:cNvSpPr>
          <p:nvPr>
            <p:ph type="subTitle" idx="1"/>
          </p:nvPr>
        </p:nvSpPr>
        <p:spPr>
          <a:xfrm>
            <a:off x="5441500" y="1326294"/>
            <a:ext cx="3084600" cy="628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91" name="Google Shape;291;p24"/>
          <p:cNvSpPr txBox="1">
            <a:spLocks noGrp="1"/>
          </p:cNvSpPr>
          <p:nvPr>
            <p:ph type="title" idx="3"/>
          </p:nvPr>
        </p:nvSpPr>
        <p:spPr>
          <a:xfrm>
            <a:off x="4549625" y="2110397"/>
            <a:ext cx="2706900" cy="474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292" name="Google Shape;292;p24"/>
          <p:cNvSpPr txBox="1">
            <a:spLocks noGrp="1"/>
          </p:cNvSpPr>
          <p:nvPr>
            <p:ph type="subTitle" idx="4"/>
          </p:nvPr>
        </p:nvSpPr>
        <p:spPr>
          <a:xfrm>
            <a:off x="4549625" y="2498741"/>
            <a:ext cx="3084600" cy="628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93" name="Google Shape;293;p24"/>
          <p:cNvSpPr txBox="1">
            <a:spLocks noGrp="1"/>
          </p:cNvSpPr>
          <p:nvPr>
            <p:ph type="title" idx="5"/>
          </p:nvPr>
        </p:nvSpPr>
        <p:spPr>
          <a:xfrm>
            <a:off x="5441500" y="3447503"/>
            <a:ext cx="2706900" cy="474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294" name="Google Shape;294;p24"/>
          <p:cNvSpPr txBox="1">
            <a:spLocks noGrp="1"/>
          </p:cNvSpPr>
          <p:nvPr>
            <p:ph type="subTitle" idx="6"/>
          </p:nvPr>
        </p:nvSpPr>
        <p:spPr>
          <a:xfrm>
            <a:off x="5441500" y="3835847"/>
            <a:ext cx="3084600" cy="628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extLst>
      <p:ext uri="{BB962C8B-B14F-4D97-AF65-F5344CB8AC3E}">
        <p14:creationId xmlns:p14="http://schemas.microsoft.com/office/powerpoint/2010/main" val="31111087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60"/>
        <p:cNvGrpSpPr/>
        <p:nvPr/>
      </p:nvGrpSpPr>
      <p:grpSpPr>
        <a:xfrm>
          <a:off x="0" y="0"/>
          <a:ext cx="0" cy="0"/>
          <a:chOff x="0" y="0"/>
          <a:chExt cx="0" cy="0"/>
        </a:xfrm>
      </p:grpSpPr>
      <p:sp>
        <p:nvSpPr>
          <p:cNvPr id="361" name="Google Shape;361;p29"/>
          <p:cNvSpPr txBox="1">
            <a:spLocks noGrp="1"/>
          </p:cNvSpPr>
          <p:nvPr>
            <p:ph type="title"/>
          </p:nvPr>
        </p:nvSpPr>
        <p:spPr>
          <a:xfrm>
            <a:off x="717525" y="552990"/>
            <a:ext cx="7708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grpSp>
        <p:nvGrpSpPr>
          <p:cNvPr id="362" name="Google Shape;362;p29"/>
          <p:cNvGrpSpPr/>
          <p:nvPr/>
        </p:nvGrpSpPr>
        <p:grpSpPr>
          <a:xfrm>
            <a:off x="5496560" y="4259726"/>
            <a:ext cx="3647441" cy="883785"/>
            <a:chOff x="5496559" y="4280025"/>
            <a:chExt cx="3647441" cy="883785"/>
          </a:xfrm>
        </p:grpSpPr>
        <p:sp>
          <p:nvSpPr>
            <p:cNvPr id="363" name="Google Shape;363;p29"/>
            <p:cNvSpPr/>
            <p:nvPr/>
          </p:nvSpPr>
          <p:spPr>
            <a:xfrm flipH="1">
              <a:off x="7110116" y="4280025"/>
              <a:ext cx="2033884" cy="883785"/>
            </a:xfrm>
            <a:custGeom>
              <a:avLst/>
              <a:gdLst/>
              <a:ahLst/>
              <a:cxnLst/>
              <a:rect l="l" t="t" r="r" b="b"/>
              <a:pathLst>
                <a:path w="75058" h="32615" extrusionOk="0">
                  <a:moveTo>
                    <a:pt x="26971" y="1"/>
                  </a:moveTo>
                  <a:cubicBezTo>
                    <a:pt x="16792" y="1"/>
                    <a:pt x="7040" y="5763"/>
                    <a:pt x="2429" y="15589"/>
                  </a:cubicBezTo>
                  <a:cubicBezTo>
                    <a:pt x="2382" y="15684"/>
                    <a:pt x="2358" y="15779"/>
                    <a:pt x="2310" y="15875"/>
                  </a:cubicBezTo>
                  <a:cubicBezTo>
                    <a:pt x="1453" y="16946"/>
                    <a:pt x="679" y="18065"/>
                    <a:pt x="0" y="19244"/>
                  </a:cubicBezTo>
                  <a:lnTo>
                    <a:pt x="0" y="32615"/>
                  </a:lnTo>
                  <a:lnTo>
                    <a:pt x="75057" y="32615"/>
                  </a:lnTo>
                  <a:cubicBezTo>
                    <a:pt x="73819" y="28007"/>
                    <a:pt x="70640" y="23959"/>
                    <a:pt x="65985" y="21768"/>
                  </a:cubicBezTo>
                  <a:cubicBezTo>
                    <a:pt x="63680" y="20692"/>
                    <a:pt x="61256" y="20183"/>
                    <a:pt x="58871" y="20183"/>
                  </a:cubicBezTo>
                  <a:cubicBezTo>
                    <a:pt x="56981" y="20183"/>
                    <a:pt x="55116" y="20503"/>
                    <a:pt x="53352" y="21113"/>
                  </a:cubicBezTo>
                  <a:cubicBezTo>
                    <a:pt x="51566" y="13255"/>
                    <a:pt x="46328" y="6266"/>
                    <a:pt x="38470" y="2575"/>
                  </a:cubicBezTo>
                  <a:cubicBezTo>
                    <a:pt x="34746" y="828"/>
                    <a:pt x="30828" y="1"/>
                    <a:pt x="26971" y="1"/>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364" name="Google Shape;364;p29"/>
            <p:cNvSpPr/>
            <p:nvPr/>
          </p:nvSpPr>
          <p:spPr>
            <a:xfrm>
              <a:off x="5496559" y="4663290"/>
              <a:ext cx="1937483" cy="500521"/>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257701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485"/>
        <p:cNvGrpSpPr/>
        <p:nvPr/>
      </p:nvGrpSpPr>
      <p:grpSpPr>
        <a:xfrm>
          <a:off x="0" y="0"/>
          <a:ext cx="0" cy="0"/>
          <a:chOff x="0" y="0"/>
          <a:chExt cx="0" cy="0"/>
        </a:xfrm>
      </p:grpSpPr>
      <p:sp>
        <p:nvSpPr>
          <p:cNvPr id="486" name="Google Shape;486;p35"/>
          <p:cNvSpPr txBox="1">
            <a:spLocks noGrp="1"/>
          </p:cNvSpPr>
          <p:nvPr>
            <p:ph type="title"/>
          </p:nvPr>
        </p:nvSpPr>
        <p:spPr>
          <a:xfrm>
            <a:off x="717525" y="542750"/>
            <a:ext cx="7708800" cy="48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grpSp>
        <p:nvGrpSpPr>
          <p:cNvPr id="487" name="Google Shape;487;p35"/>
          <p:cNvGrpSpPr/>
          <p:nvPr/>
        </p:nvGrpSpPr>
        <p:grpSpPr>
          <a:xfrm>
            <a:off x="2" y="2854047"/>
            <a:ext cx="9144001" cy="2289456"/>
            <a:chOff x="271750" y="2423875"/>
            <a:chExt cx="7077400" cy="1772025"/>
          </a:xfrm>
        </p:grpSpPr>
        <p:sp>
          <p:nvSpPr>
            <p:cNvPr id="488" name="Google Shape;488;p35"/>
            <p:cNvSpPr/>
            <p:nvPr/>
          </p:nvSpPr>
          <p:spPr>
            <a:xfrm>
              <a:off x="277700" y="2423875"/>
              <a:ext cx="7071450" cy="1772025"/>
            </a:xfrm>
            <a:custGeom>
              <a:avLst/>
              <a:gdLst/>
              <a:ahLst/>
              <a:cxnLst/>
              <a:rect l="l" t="t" r="r" b="b"/>
              <a:pathLst>
                <a:path w="282858" h="70881" extrusionOk="0">
                  <a:moveTo>
                    <a:pt x="57528" y="1"/>
                  </a:moveTo>
                  <a:cubicBezTo>
                    <a:pt x="37107" y="1"/>
                    <a:pt x="17867" y="6326"/>
                    <a:pt x="1" y="16029"/>
                  </a:cubicBezTo>
                  <a:lnTo>
                    <a:pt x="1" y="70881"/>
                  </a:lnTo>
                  <a:lnTo>
                    <a:pt x="282857" y="70881"/>
                  </a:lnTo>
                  <a:lnTo>
                    <a:pt x="282857" y="53831"/>
                  </a:lnTo>
                  <a:cubicBezTo>
                    <a:pt x="276183" y="53941"/>
                    <a:pt x="269511" y="54030"/>
                    <a:pt x="262852" y="54030"/>
                  </a:cubicBezTo>
                  <a:cubicBezTo>
                    <a:pt x="230491" y="54030"/>
                    <a:pt x="198425" y="51930"/>
                    <a:pt x="167736" y="39913"/>
                  </a:cubicBezTo>
                  <a:cubicBezTo>
                    <a:pt x="131005" y="25530"/>
                    <a:pt x="101025" y="967"/>
                    <a:pt x="59794" y="27"/>
                  </a:cubicBezTo>
                  <a:cubicBezTo>
                    <a:pt x="59037" y="10"/>
                    <a:pt x="58282" y="1"/>
                    <a:pt x="57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489" name="Google Shape;489;p35"/>
            <p:cNvSpPr/>
            <p:nvPr/>
          </p:nvSpPr>
          <p:spPr>
            <a:xfrm>
              <a:off x="271750" y="3380525"/>
              <a:ext cx="1876450" cy="815375"/>
            </a:xfrm>
            <a:custGeom>
              <a:avLst/>
              <a:gdLst/>
              <a:ahLst/>
              <a:cxnLst/>
              <a:rect l="l" t="t" r="r" b="b"/>
              <a:pathLst>
                <a:path w="75058" h="32615" extrusionOk="0">
                  <a:moveTo>
                    <a:pt x="26971" y="1"/>
                  </a:moveTo>
                  <a:cubicBezTo>
                    <a:pt x="16792" y="1"/>
                    <a:pt x="7040" y="5763"/>
                    <a:pt x="2429" y="15589"/>
                  </a:cubicBezTo>
                  <a:cubicBezTo>
                    <a:pt x="2382" y="15684"/>
                    <a:pt x="2358" y="15779"/>
                    <a:pt x="2310" y="15875"/>
                  </a:cubicBezTo>
                  <a:cubicBezTo>
                    <a:pt x="1453" y="16946"/>
                    <a:pt x="679" y="18065"/>
                    <a:pt x="0" y="19244"/>
                  </a:cubicBezTo>
                  <a:lnTo>
                    <a:pt x="0" y="32615"/>
                  </a:lnTo>
                  <a:lnTo>
                    <a:pt x="75057" y="32615"/>
                  </a:lnTo>
                  <a:cubicBezTo>
                    <a:pt x="73819" y="28007"/>
                    <a:pt x="70640" y="23959"/>
                    <a:pt x="65985" y="21768"/>
                  </a:cubicBezTo>
                  <a:cubicBezTo>
                    <a:pt x="63680" y="20692"/>
                    <a:pt x="61256" y="20183"/>
                    <a:pt x="58871" y="20183"/>
                  </a:cubicBezTo>
                  <a:cubicBezTo>
                    <a:pt x="56981" y="20183"/>
                    <a:pt x="55116" y="20503"/>
                    <a:pt x="53352" y="21113"/>
                  </a:cubicBezTo>
                  <a:cubicBezTo>
                    <a:pt x="51566" y="13255"/>
                    <a:pt x="46328" y="6266"/>
                    <a:pt x="38470" y="2575"/>
                  </a:cubicBezTo>
                  <a:cubicBezTo>
                    <a:pt x="34746" y="828"/>
                    <a:pt x="30828" y="1"/>
                    <a:pt x="26971" y="1"/>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490" name="Google Shape;490;p35"/>
            <p:cNvSpPr/>
            <p:nvPr/>
          </p:nvSpPr>
          <p:spPr>
            <a:xfrm>
              <a:off x="1828200" y="3808500"/>
              <a:ext cx="1499600" cy="387400"/>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4282601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ly Title 4">
  <p:cSld name="Only Title 4">
    <p:spTree>
      <p:nvGrpSpPr>
        <p:cNvPr id="1" name="Shape 502"/>
        <p:cNvGrpSpPr/>
        <p:nvPr/>
      </p:nvGrpSpPr>
      <p:grpSpPr>
        <a:xfrm>
          <a:off x="0" y="0"/>
          <a:ext cx="0" cy="0"/>
          <a:chOff x="0" y="0"/>
          <a:chExt cx="0" cy="0"/>
        </a:xfrm>
      </p:grpSpPr>
      <p:sp>
        <p:nvSpPr>
          <p:cNvPr id="503" name="Google Shape;503;p37"/>
          <p:cNvSpPr txBox="1">
            <a:spLocks noGrp="1"/>
          </p:cNvSpPr>
          <p:nvPr>
            <p:ph type="title"/>
          </p:nvPr>
        </p:nvSpPr>
        <p:spPr>
          <a:xfrm>
            <a:off x="717525" y="552990"/>
            <a:ext cx="7708800" cy="48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grpSp>
        <p:nvGrpSpPr>
          <p:cNvPr id="504" name="Google Shape;504;p37"/>
          <p:cNvGrpSpPr/>
          <p:nvPr/>
        </p:nvGrpSpPr>
        <p:grpSpPr>
          <a:xfrm>
            <a:off x="5978545" y="3960232"/>
            <a:ext cx="3165452" cy="1179524"/>
            <a:chOff x="5978544" y="3960231"/>
            <a:chExt cx="3165452" cy="1179524"/>
          </a:xfrm>
        </p:grpSpPr>
        <p:sp>
          <p:nvSpPr>
            <p:cNvPr id="505" name="Google Shape;505;p37"/>
            <p:cNvSpPr/>
            <p:nvPr/>
          </p:nvSpPr>
          <p:spPr>
            <a:xfrm flipH="1">
              <a:off x="6326888" y="4420653"/>
              <a:ext cx="2817107" cy="719102"/>
            </a:xfrm>
            <a:custGeom>
              <a:avLst/>
              <a:gdLst/>
              <a:ahLst/>
              <a:cxnLst/>
              <a:rect l="l" t="t" r="r" b="b"/>
              <a:pathLst>
                <a:path w="90025" h="22980" extrusionOk="0">
                  <a:moveTo>
                    <a:pt x="45816" y="1"/>
                  </a:moveTo>
                  <a:cubicBezTo>
                    <a:pt x="39946" y="1"/>
                    <a:pt x="34946" y="4358"/>
                    <a:pt x="32934" y="10502"/>
                  </a:cubicBezTo>
                  <a:cubicBezTo>
                    <a:pt x="30469" y="8097"/>
                    <a:pt x="27100" y="6609"/>
                    <a:pt x="23373" y="6609"/>
                  </a:cubicBezTo>
                  <a:cubicBezTo>
                    <a:pt x="16634" y="6609"/>
                    <a:pt x="11038" y="11490"/>
                    <a:pt x="9907" y="17920"/>
                  </a:cubicBezTo>
                  <a:cubicBezTo>
                    <a:pt x="8990" y="17467"/>
                    <a:pt x="7966" y="17193"/>
                    <a:pt x="6871" y="17193"/>
                  </a:cubicBezTo>
                  <a:cubicBezTo>
                    <a:pt x="3430" y="17193"/>
                    <a:pt x="584" y="19694"/>
                    <a:pt x="1" y="22980"/>
                  </a:cubicBezTo>
                  <a:lnTo>
                    <a:pt x="90012" y="22980"/>
                  </a:lnTo>
                  <a:cubicBezTo>
                    <a:pt x="90012" y="22968"/>
                    <a:pt x="90024" y="22956"/>
                    <a:pt x="90024" y="22956"/>
                  </a:cubicBezTo>
                  <a:cubicBezTo>
                    <a:pt x="90024" y="17574"/>
                    <a:pt x="85655" y="13205"/>
                    <a:pt x="80273" y="13205"/>
                  </a:cubicBezTo>
                  <a:cubicBezTo>
                    <a:pt x="78916" y="13205"/>
                    <a:pt x="77618" y="13491"/>
                    <a:pt x="76439" y="14002"/>
                  </a:cubicBezTo>
                  <a:cubicBezTo>
                    <a:pt x="74879" y="8407"/>
                    <a:pt x="69772" y="4299"/>
                    <a:pt x="63688" y="4299"/>
                  </a:cubicBezTo>
                  <a:cubicBezTo>
                    <a:pt x="61116" y="4299"/>
                    <a:pt x="58723" y="5049"/>
                    <a:pt x="56699" y="6311"/>
                  </a:cubicBezTo>
                  <a:cubicBezTo>
                    <a:pt x="54163" y="2477"/>
                    <a:pt x="50233" y="1"/>
                    <a:pt x="458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506" name="Google Shape;506;p37"/>
            <p:cNvSpPr/>
            <p:nvPr/>
          </p:nvSpPr>
          <p:spPr>
            <a:xfrm>
              <a:off x="7325802" y="3960231"/>
              <a:ext cx="1548095" cy="1179524"/>
            </a:xfrm>
            <a:custGeom>
              <a:avLst/>
              <a:gdLst/>
              <a:ahLst/>
              <a:cxnLst/>
              <a:rect l="l" t="t" r="r" b="b"/>
              <a:pathLst>
                <a:path w="48156" h="36691" extrusionOk="0">
                  <a:moveTo>
                    <a:pt x="25980" y="13116"/>
                  </a:moveTo>
                  <a:cubicBezTo>
                    <a:pt x="26313" y="13211"/>
                    <a:pt x="26635" y="13306"/>
                    <a:pt x="26968" y="13425"/>
                  </a:cubicBezTo>
                  <a:cubicBezTo>
                    <a:pt x="27040" y="13842"/>
                    <a:pt x="27087" y="14271"/>
                    <a:pt x="27040" y="14687"/>
                  </a:cubicBezTo>
                  <a:cubicBezTo>
                    <a:pt x="27004" y="15021"/>
                    <a:pt x="26897" y="15330"/>
                    <a:pt x="26790" y="15628"/>
                  </a:cubicBezTo>
                  <a:cubicBezTo>
                    <a:pt x="26183" y="15616"/>
                    <a:pt x="25968" y="15354"/>
                    <a:pt x="25932" y="14604"/>
                  </a:cubicBezTo>
                  <a:cubicBezTo>
                    <a:pt x="25921" y="14259"/>
                    <a:pt x="25944" y="13925"/>
                    <a:pt x="25956" y="13604"/>
                  </a:cubicBezTo>
                  <a:cubicBezTo>
                    <a:pt x="25968" y="13437"/>
                    <a:pt x="25980" y="13283"/>
                    <a:pt x="25980" y="13116"/>
                  </a:cubicBezTo>
                  <a:close/>
                  <a:moveTo>
                    <a:pt x="19551" y="13854"/>
                  </a:moveTo>
                  <a:lnTo>
                    <a:pt x="19551" y="13854"/>
                  </a:lnTo>
                  <a:cubicBezTo>
                    <a:pt x="19444" y="14604"/>
                    <a:pt x="19444" y="15378"/>
                    <a:pt x="19622" y="16235"/>
                  </a:cubicBezTo>
                  <a:cubicBezTo>
                    <a:pt x="19646" y="16378"/>
                    <a:pt x="19706" y="16521"/>
                    <a:pt x="19765" y="16664"/>
                  </a:cubicBezTo>
                  <a:cubicBezTo>
                    <a:pt x="19848" y="16866"/>
                    <a:pt x="19932" y="17081"/>
                    <a:pt x="19872" y="17200"/>
                  </a:cubicBezTo>
                  <a:cubicBezTo>
                    <a:pt x="19860" y="17223"/>
                    <a:pt x="19825" y="17259"/>
                    <a:pt x="19789" y="17283"/>
                  </a:cubicBezTo>
                  <a:cubicBezTo>
                    <a:pt x="19706" y="17176"/>
                    <a:pt x="19622" y="17069"/>
                    <a:pt x="19527" y="16962"/>
                  </a:cubicBezTo>
                  <a:cubicBezTo>
                    <a:pt x="19325" y="16712"/>
                    <a:pt x="19122" y="16461"/>
                    <a:pt x="18991" y="16188"/>
                  </a:cubicBezTo>
                  <a:cubicBezTo>
                    <a:pt x="18765" y="15676"/>
                    <a:pt x="18682" y="15045"/>
                    <a:pt x="18717" y="14426"/>
                  </a:cubicBezTo>
                  <a:cubicBezTo>
                    <a:pt x="19003" y="14211"/>
                    <a:pt x="19277" y="14021"/>
                    <a:pt x="19551" y="13854"/>
                  </a:cubicBezTo>
                  <a:close/>
                  <a:moveTo>
                    <a:pt x="27409" y="13580"/>
                  </a:moveTo>
                  <a:lnTo>
                    <a:pt x="27409" y="13580"/>
                  </a:lnTo>
                  <a:cubicBezTo>
                    <a:pt x="27885" y="13747"/>
                    <a:pt x="28361" y="13937"/>
                    <a:pt x="28861" y="14140"/>
                  </a:cubicBezTo>
                  <a:cubicBezTo>
                    <a:pt x="28814" y="15188"/>
                    <a:pt x="28730" y="16223"/>
                    <a:pt x="28480" y="17152"/>
                  </a:cubicBezTo>
                  <a:cubicBezTo>
                    <a:pt x="28385" y="17485"/>
                    <a:pt x="28278" y="17747"/>
                    <a:pt x="28159" y="17974"/>
                  </a:cubicBezTo>
                  <a:cubicBezTo>
                    <a:pt x="27611" y="17950"/>
                    <a:pt x="27254" y="17819"/>
                    <a:pt x="27064" y="17593"/>
                  </a:cubicBezTo>
                  <a:cubicBezTo>
                    <a:pt x="26873" y="17354"/>
                    <a:pt x="26837" y="16985"/>
                    <a:pt x="26956" y="16473"/>
                  </a:cubicBezTo>
                  <a:cubicBezTo>
                    <a:pt x="27004" y="16247"/>
                    <a:pt x="27075" y="16033"/>
                    <a:pt x="27159" y="15807"/>
                  </a:cubicBezTo>
                  <a:cubicBezTo>
                    <a:pt x="27278" y="15473"/>
                    <a:pt x="27397" y="15128"/>
                    <a:pt x="27445" y="14735"/>
                  </a:cubicBezTo>
                  <a:cubicBezTo>
                    <a:pt x="27492" y="14342"/>
                    <a:pt x="27456" y="13949"/>
                    <a:pt x="27409" y="13580"/>
                  </a:cubicBezTo>
                  <a:close/>
                  <a:moveTo>
                    <a:pt x="24147" y="12771"/>
                  </a:moveTo>
                  <a:lnTo>
                    <a:pt x="24147" y="12771"/>
                  </a:lnTo>
                  <a:cubicBezTo>
                    <a:pt x="24623" y="12818"/>
                    <a:pt x="25099" y="12902"/>
                    <a:pt x="25575" y="13021"/>
                  </a:cubicBezTo>
                  <a:cubicBezTo>
                    <a:pt x="25575" y="13199"/>
                    <a:pt x="25563" y="13390"/>
                    <a:pt x="25551" y="13580"/>
                  </a:cubicBezTo>
                  <a:cubicBezTo>
                    <a:pt x="25528" y="13914"/>
                    <a:pt x="25516" y="14259"/>
                    <a:pt x="25528" y="14616"/>
                  </a:cubicBezTo>
                  <a:cubicBezTo>
                    <a:pt x="25551" y="15247"/>
                    <a:pt x="25718" y="15938"/>
                    <a:pt x="26659" y="16021"/>
                  </a:cubicBezTo>
                  <a:cubicBezTo>
                    <a:pt x="26611" y="16140"/>
                    <a:pt x="26587" y="16259"/>
                    <a:pt x="26552" y="16378"/>
                  </a:cubicBezTo>
                  <a:cubicBezTo>
                    <a:pt x="26409" y="17033"/>
                    <a:pt x="26480" y="17509"/>
                    <a:pt x="26754" y="17843"/>
                  </a:cubicBezTo>
                  <a:cubicBezTo>
                    <a:pt x="26992" y="18140"/>
                    <a:pt x="27361" y="18307"/>
                    <a:pt x="27921" y="18366"/>
                  </a:cubicBezTo>
                  <a:cubicBezTo>
                    <a:pt x="27754" y="18605"/>
                    <a:pt x="27564" y="18807"/>
                    <a:pt x="27361" y="19021"/>
                  </a:cubicBezTo>
                  <a:cubicBezTo>
                    <a:pt x="27111" y="19307"/>
                    <a:pt x="26849" y="19593"/>
                    <a:pt x="26587" y="19974"/>
                  </a:cubicBezTo>
                  <a:cubicBezTo>
                    <a:pt x="26575" y="19998"/>
                    <a:pt x="26564" y="20010"/>
                    <a:pt x="26552" y="20033"/>
                  </a:cubicBezTo>
                  <a:cubicBezTo>
                    <a:pt x="26538" y="20031"/>
                    <a:pt x="26524" y="20029"/>
                    <a:pt x="26510" y="20029"/>
                  </a:cubicBezTo>
                  <a:cubicBezTo>
                    <a:pt x="26461" y="20029"/>
                    <a:pt x="26410" y="20047"/>
                    <a:pt x="26373" y="20093"/>
                  </a:cubicBezTo>
                  <a:cubicBezTo>
                    <a:pt x="26244" y="20222"/>
                    <a:pt x="26077" y="20289"/>
                    <a:pt x="25873" y="20289"/>
                  </a:cubicBezTo>
                  <a:cubicBezTo>
                    <a:pt x="25795" y="20289"/>
                    <a:pt x="25712" y="20279"/>
                    <a:pt x="25623" y="20260"/>
                  </a:cubicBezTo>
                  <a:cubicBezTo>
                    <a:pt x="24932" y="20105"/>
                    <a:pt x="24194" y="19414"/>
                    <a:pt x="24051" y="18938"/>
                  </a:cubicBezTo>
                  <a:cubicBezTo>
                    <a:pt x="23885" y="18414"/>
                    <a:pt x="24004" y="17866"/>
                    <a:pt x="24123" y="17271"/>
                  </a:cubicBezTo>
                  <a:cubicBezTo>
                    <a:pt x="24194" y="16962"/>
                    <a:pt x="24254" y="16640"/>
                    <a:pt x="24278" y="16319"/>
                  </a:cubicBezTo>
                  <a:cubicBezTo>
                    <a:pt x="24349" y="15366"/>
                    <a:pt x="24385" y="13949"/>
                    <a:pt x="24147" y="12771"/>
                  </a:cubicBezTo>
                  <a:close/>
                  <a:moveTo>
                    <a:pt x="18301" y="14759"/>
                  </a:moveTo>
                  <a:cubicBezTo>
                    <a:pt x="18312" y="15342"/>
                    <a:pt x="18420" y="15914"/>
                    <a:pt x="18622" y="16366"/>
                  </a:cubicBezTo>
                  <a:cubicBezTo>
                    <a:pt x="18777" y="16688"/>
                    <a:pt x="19003" y="16962"/>
                    <a:pt x="19217" y="17223"/>
                  </a:cubicBezTo>
                  <a:cubicBezTo>
                    <a:pt x="19313" y="17331"/>
                    <a:pt x="19396" y="17438"/>
                    <a:pt x="19479" y="17557"/>
                  </a:cubicBezTo>
                  <a:cubicBezTo>
                    <a:pt x="19479" y="17581"/>
                    <a:pt x="19479" y="17616"/>
                    <a:pt x="19491" y="17640"/>
                  </a:cubicBezTo>
                  <a:cubicBezTo>
                    <a:pt x="19503" y="17700"/>
                    <a:pt x="19563" y="17735"/>
                    <a:pt x="19622" y="17759"/>
                  </a:cubicBezTo>
                  <a:cubicBezTo>
                    <a:pt x="19717" y="17914"/>
                    <a:pt x="19801" y="18069"/>
                    <a:pt x="19848" y="18236"/>
                  </a:cubicBezTo>
                  <a:cubicBezTo>
                    <a:pt x="19944" y="18628"/>
                    <a:pt x="19884" y="18998"/>
                    <a:pt x="19646" y="19367"/>
                  </a:cubicBezTo>
                  <a:cubicBezTo>
                    <a:pt x="19325" y="19867"/>
                    <a:pt x="18682" y="20271"/>
                    <a:pt x="18039" y="20402"/>
                  </a:cubicBezTo>
                  <a:cubicBezTo>
                    <a:pt x="17848" y="20283"/>
                    <a:pt x="17670" y="20141"/>
                    <a:pt x="17479" y="19962"/>
                  </a:cubicBezTo>
                  <a:cubicBezTo>
                    <a:pt x="17110" y="19605"/>
                    <a:pt x="16598" y="18164"/>
                    <a:pt x="16265" y="16676"/>
                  </a:cubicBezTo>
                  <a:cubicBezTo>
                    <a:pt x="16788" y="16152"/>
                    <a:pt x="17324" y="15628"/>
                    <a:pt x="17860" y="15140"/>
                  </a:cubicBezTo>
                  <a:cubicBezTo>
                    <a:pt x="18003" y="15009"/>
                    <a:pt x="18158" y="14878"/>
                    <a:pt x="18301" y="14759"/>
                  </a:cubicBezTo>
                  <a:close/>
                  <a:moveTo>
                    <a:pt x="29266" y="14306"/>
                  </a:moveTo>
                  <a:cubicBezTo>
                    <a:pt x="29742" y="14509"/>
                    <a:pt x="30231" y="14711"/>
                    <a:pt x="30731" y="14926"/>
                  </a:cubicBezTo>
                  <a:cubicBezTo>
                    <a:pt x="30778" y="14937"/>
                    <a:pt x="30826" y="14961"/>
                    <a:pt x="30874" y="14973"/>
                  </a:cubicBezTo>
                  <a:cubicBezTo>
                    <a:pt x="30433" y="15664"/>
                    <a:pt x="30052" y="16426"/>
                    <a:pt x="29778" y="17223"/>
                  </a:cubicBezTo>
                  <a:cubicBezTo>
                    <a:pt x="29314" y="18569"/>
                    <a:pt x="28814" y="19831"/>
                    <a:pt x="27718" y="20533"/>
                  </a:cubicBezTo>
                  <a:cubicBezTo>
                    <a:pt x="27606" y="20601"/>
                    <a:pt x="27494" y="20689"/>
                    <a:pt x="27362" y="20689"/>
                  </a:cubicBezTo>
                  <a:cubicBezTo>
                    <a:pt x="27354" y="20689"/>
                    <a:pt x="27346" y="20689"/>
                    <a:pt x="27337" y="20688"/>
                  </a:cubicBezTo>
                  <a:cubicBezTo>
                    <a:pt x="27135" y="20688"/>
                    <a:pt x="26968" y="20486"/>
                    <a:pt x="26873" y="20283"/>
                  </a:cubicBezTo>
                  <a:cubicBezTo>
                    <a:pt x="26897" y="20260"/>
                    <a:pt x="26909" y="20236"/>
                    <a:pt x="26921" y="20212"/>
                  </a:cubicBezTo>
                  <a:cubicBezTo>
                    <a:pt x="27171" y="19843"/>
                    <a:pt x="27421" y="19569"/>
                    <a:pt x="27671" y="19295"/>
                  </a:cubicBezTo>
                  <a:cubicBezTo>
                    <a:pt x="27921" y="19021"/>
                    <a:pt x="28171" y="18747"/>
                    <a:pt x="28397" y="18390"/>
                  </a:cubicBezTo>
                  <a:lnTo>
                    <a:pt x="28469" y="18390"/>
                  </a:lnTo>
                  <a:cubicBezTo>
                    <a:pt x="28588" y="18390"/>
                    <a:pt x="28671" y="18295"/>
                    <a:pt x="28671" y="18176"/>
                  </a:cubicBezTo>
                  <a:cubicBezTo>
                    <a:pt x="28671" y="18116"/>
                    <a:pt x="28635" y="18057"/>
                    <a:pt x="28588" y="18021"/>
                  </a:cubicBezTo>
                  <a:cubicBezTo>
                    <a:pt x="28695" y="17807"/>
                    <a:pt x="28790" y="17557"/>
                    <a:pt x="28873" y="17259"/>
                  </a:cubicBezTo>
                  <a:cubicBezTo>
                    <a:pt x="29123" y="16331"/>
                    <a:pt x="29207" y="15318"/>
                    <a:pt x="29266" y="14306"/>
                  </a:cubicBezTo>
                  <a:close/>
                  <a:moveTo>
                    <a:pt x="15919" y="17045"/>
                  </a:moveTo>
                  <a:cubicBezTo>
                    <a:pt x="16265" y="18497"/>
                    <a:pt x="16777" y="19867"/>
                    <a:pt x="17205" y="20260"/>
                  </a:cubicBezTo>
                  <a:cubicBezTo>
                    <a:pt x="17384" y="20438"/>
                    <a:pt x="17562" y="20581"/>
                    <a:pt x="17753" y="20712"/>
                  </a:cubicBezTo>
                  <a:cubicBezTo>
                    <a:pt x="17789" y="20783"/>
                    <a:pt x="17860" y="20843"/>
                    <a:pt x="17943" y="20843"/>
                  </a:cubicBezTo>
                  <a:lnTo>
                    <a:pt x="17955" y="20843"/>
                  </a:lnTo>
                  <a:cubicBezTo>
                    <a:pt x="18384" y="21105"/>
                    <a:pt x="18836" y="21272"/>
                    <a:pt x="19301" y="21379"/>
                  </a:cubicBezTo>
                  <a:cubicBezTo>
                    <a:pt x="18920" y="21700"/>
                    <a:pt x="18581" y="21860"/>
                    <a:pt x="18270" y="21860"/>
                  </a:cubicBezTo>
                  <a:cubicBezTo>
                    <a:pt x="18212" y="21860"/>
                    <a:pt x="18155" y="21854"/>
                    <a:pt x="18098" y="21843"/>
                  </a:cubicBezTo>
                  <a:cubicBezTo>
                    <a:pt x="17289" y="21700"/>
                    <a:pt x="16717" y="20438"/>
                    <a:pt x="16157" y="19224"/>
                  </a:cubicBezTo>
                  <a:cubicBezTo>
                    <a:pt x="15896" y="18640"/>
                    <a:pt x="15634" y="18081"/>
                    <a:pt x="15348" y="17628"/>
                  </a:cubicBezTo>
                  <a:cubicBezTo>
                    <a:pt x="15538" y="17426"/>
                    <a:pt x="15729" y="17235"/>
                    <a:pt x="15919" y="17045"/>
                  </a:cubicBezTo>
                  <a:close/>
                  <a:moveTo>
                    <a:pt x="23358" y="12738"/>
                  </a:moveTo>
                  <a:cubicBezTo>
                    <a:pt x="23478" y="12738"/>
                    <a:pt x="23598" y="12741"/>
                    <a:pt x="23718" y="12747"/>
                  </a:cubicBezTo>
                  <a:cubicBezTo>
                    <a:pt x="23992" y="14021"/>
                    <a:pt x="23920" y="15664"/>
                    <a:pt x="23873" y="16295"/>
                  </a:cubicBezTo>
                  <a:cubicBezTo>
                    <a:pt x="23849" y="16581"/>
                    <a:pt x="23789" y="16878"/>
                    <a:pt x="23730" y="17188"/>
                  </a:cubicBezTo>
                  <a:cubicBezTo>
                    <a:pt x="23599" y="17807"/>
                    <a:pt x="23468" y="18438"/>
                    <a:pt x="23658" y="19057"/>
                  </a:cubicBezTo>
                  <a:cubicBezTo>
                    <a:pt x="23861" y="19724"/>
                    <a:pt x="24754" y="20486"/>
                    <a:pt x="25528" y="20664"/>
                  </a:cubicBezTo>
                  <a:cubicBezTo>
                    <a:pt x="25659" y="20688"/>
                    <a:pt x="25766" y="20700"/>
                    <a:pt x="25885" y="20700"/>
                  </a:cubicBezTo>
                  <a:cubicBezTo>
                    <a:pt x="25980" y="20700"/>
                    <a:pt x="26075" y="20688"/>
                    <a:pt x="26171" y="20664"/>
                  </a:cubicBezTo>
                  <a:lnTo>
                    <a:pt x="26171" y="20664"/>
                  </a:lnTo>
                  <a:cubicBezTo>
                    <a:pt x="25778" y="21403"/>
                    <a:pt x="25635" y="21998"/>
                    <a:pt x="25599" y="22605"/>
                  </a:cubicBezTo>
                  <a:cubicBezTo>
                    <a:pt x="25528" y="22641"/>
                    <a:pt x="25480" y="22700"/>
                    <a:pt x="25468" y="22772"/>
                  </a:cubicBezTo>
                  <a:cubicBezTo>
                    <a:pt x="25051" y="21795"/>
                    <a:pt x="24206" y="21355"/>
                    <a:pt x="22003" y="21236"/>
                  </a:cubicBezTo>
                  <a:cubicBezTo>
                    <a:pt x="21825" y="21224"/>
                    <a:pt x="21634" y="21212"/>
                    <a:pt x="21456" y="21212"/>
                  </a:cubicBezTo>
                  <a:cubicBezTo>
                    <a:pt x="20396" y="21164"/>
                    <a:pt x="19432" y="21117"/>
                    <a:pt x="18539" y="20688"/>
                  </a:cubicBezTo>
                  <a:cubicBezTo>
                    <a:pt x="19134" y="20474"/>
                    <a:pt x="19670" y="20081"/>
                    <a:pt x="19991" y="19593"/>
                  </a:cubicBezTo>
                  <a:cubicBezTo>
                    <a:pt x="20289" y="19128"/>
                    <a:pt x="20372" y="18628"/>
                    <a:pt x="20241" y="18128"/>
                  </a:cubicBezTo>
                  <a:cubicBezTo>
                    <a:pt x="20182" y="17950"/>
                    <a:pt x="20110" y="17783"/>
                    <a:pt x="20015" y="17628"/>
                  </a:cubicBezTo>
                  <a:cubicBezTo>
                    <a:pt x="20122" y="17557"/>
                    <a:pt x="20194" y="17474"/>
                    <a:pt x="20241" y="17366"/>
                  </a:cubicBezTo>
                  <a:cubicBezTo>
                    <a:pt x="20372" y="17093"/>
                    <a:pt x="20253" y="16795"/>
                    <a:pt x="20146" y="16521"/>
                  </a:cubicBezTo>
                  <a:cubicBezTo>
                    <a:pt x="20098" y="16390"/>
                    <a:pt x="20039" y="16259"/>
                    <a:pt x="20015" y="16152"/>
                  </a:cubicBezTo>
                  <a:cubicBezTo>
                    <a:pt x="19825" y="15223"/>
                    <a:pt x="19848" y="14414"/>
                    <a:pt x="20003" y="13604"/>
                  </a:cubicBezTo>
                  <a:cubicBezTo>
                    <a:pt x="21142" y="12992"/>
                    <a:pt x="22252" y="12738"/>
                    <a:pt x="23358" y="12738"/>
                  </a:cubicBezTo>
                  <a:close/>
                  <a:moveTo>
                    <a:pt x="35065" y="1"/>
                  </a:moveTo>
                  <a:cubicBezTo>
                    <a:pt x="33061" y="1"/>
                    <a:pt x="29825" y="4743"/>
                    <a:pt x="27908" y="4743"/>
                  </a:cubicBezTo>
                  <a:cubicBezTo>
                    <a:pt x="27835" y="4743"/>
                    <a:pt x="27764" y="4736"/>
                    <a:pt x="27695" y="4722"/>
                  </a:cubicBezTo>
                  <a:cubicBezTo>
                    <a:pt x="25442" y="4255"/>
                    <a:pt x="24493" y="1437"/>
                    <a:pt x="22431" y="1437"/>
                  </a:cubicBezTo>
                  <a:cubicBezTo>
                    <a:pt x="21811" y="1437"/>
                    <a:pt x="21091" y="1691"/>
                    <a:pt x="20206" y="2341"/>
                  </a:cubicBezTo>
                  <a:cubicBezTo>
                    <a:pt x="17574" y="4281"/>
                    <a:pt x="19682" y="7056"/>
                    <a:pt x="18158" y="9068"/>
                  </a:cubicBezTo>
                  <a:cubicBezTo>
                    <a:pt x="17682" y="9692"/>
                    <a:pt x="16979" y="9932"/>
                    <a:pt x="16137" y="9932"/>
                  </a:cubicBezTo>
                  <a:cubicBezTo>
                    <a:pt x="13390" y="9932"/>
                    <a:pt x="9163" y="7384"/>
                    <a:pt x="6534" y="7384"/>
                  </a:cubicBezTo>
                  <a:cubicBezTo>
                    <a:pt x="6299" y="7384"/>
                    <a:pt x="6077" y="7404"/>
                    <a:pt x="5870" y="7448"/>
                  </a:cubicBezTo>
                  <a:cubicBezTo>
                    <a:pt x="203" y="8663"/>
                    <a:pt x="1" y="16557"/>
                    <a:pt x="3596" y="19890"/>
                  </a:cubicBezTo>
                  <a:cubicBezTo>
                    <a:pt x="5319" y="21493"/>
                    <a:pt x="6853" y="22130"/>
                    <a:pt x="8267" y="22130"/>
                  </a:cubicBezTo>
                  <a:cubicBezTo>
                    <a:pt x="10782" y="22130"/>
                    <a:pt x="12916" y="20113"/>
                    <a:pt x="15050" y="17926"/>
                  </a:cubicBezTo>
                  <a:cubicBezTo>
                    <a:pt x="15312" y="18355"/>
                    <a:pt x="15550" y="18878"/>
                    <a:pt x="15788" y="19390"/>
                  </a:cubicBezTo>
                  <a:cubicBezTo>
                    <a:pt x="16384" y="20700"/>
                    <a:pt x="17015" y="22057"/>
                    <a:pt x="18027" y="22248"/>
                  </a:cubicBezTo>
                  <a:cubicBezTo>
                    <a:pt x="18098" y="22260"/>
                    <a:pt x="18182" y="22272"/>
                    <a:pt x="18265" y="22272"/>
                  </a:cubicBezTo>
                  <a:cubicBezTo>
                    <a:pt x="18741" y="22272"/>
                    <a:pt x="19241" y="22010"/>
                    <a:pt x="19801" y="21486"/>
                  </a:cubicBezTo>
                  <a:cubicBezTo>
                    <a:pt x="20325" y="21569"/>
                    <a:pt x="20872" y="21593"/>
                    <a:pt x="21432" y="21617"/>
                  </a:cubicBezTo>
                  <a:cubicBezTo>
                    <a:pt x="21622" y="21629"/>
                    <a:pt x="21801" y="21629"/>
                    <a:pt x="21980" y="21641"/>
                  </a:cubicBezTo>
                  <a:cubicBezTo>
                    <a:pt x="24944" y="21807"/>
                    <a:pt x="25159" y="22379"/>
                    <a:pt x="25456" y="24677"/>
                  </a:cubicBezTo>
                  <a:cubicBezTo>
                    <a:pt x="25623" y="26058"/>
                    <a:pt x="25456" y="27570"/>
                    <a:pt x="25456" y="28951"/>
                  </a:cubicBezTo>
                  <a:cubicBezTo>
                    <a:pt x="25456" y="31392"/>
                    <a:pt x="25456" y="33821"/>
                    <a:pt x="25456" y="36262"/>
                  </a:cubicBezTo>
                  <a:cubicBezTo>
                    <a:pt x="25456" y="36440"/>
                    <a:pt x="25504" y="36678"/>
                    <a:pt x="25682" y="36690"/>
                  </a:cubicBezTo>
                  <a:cubicBezTo>
                    <a:pt x="25687" y="36690"/>
                    <a:pt x="25691" y="36691"/>
                    <a:pt x="25696" y="36691"/>
                  </a:cubicBezTo>
                  <a:cubicBezTo>
                    <a:pt x="25887" y="36691"/>
                    <a:pt x="25944" y="36436"/>
                    <a:pt x="25944" y="36250"/>
                  </a:cubicBezTo>
                  <a:cubicBezTo>
                    <a:pt x="25956" y="33464"/>
                    <a:pt x="25968" y="30666"/>
                    <a:pt x="25980" y="27880"/>
                  </a:cubicBezTo>
                  <a:cubicBezTo>
                    <a:pt x="25992" y="26487"/>
                    <a:pt x="26016" y="25093"/>
                    <a:pt x="26004" y="23700"/>
                  </a:cubicBezTo>
                  <a:cubicBezTo>
                    <a:pt x="25992" y="22593"/>
                    <a:pt x="26052" y="21665"/>
                    <a:pt x="26635" y="20676"/>
                  </a:cubicBezTo>
                  <a:cubicBezTo>
                    <a:pt x="26802" y="20903"/>
                    <a:pt x="27028" y="21093"/>
                    <a:pt x="27337" y="21093"/>
                  </a:cubicBezTo>
                  <a:cubicBezTo>
                    <a:pt x="27576" y="21093"/>
                    <a:pt x="27778" y="20986"/>
                    <a:pt x="27945" y="20879"/>
                  </a:cubicBezTo>
                  <a:cubicBezTo>
                    <a:pt x="29147" y="20105"/>
                    <a:pt x="29683" y="18771"/>
                    <a:pt x="30159" y="17366"/>
                  </a:cubicBezTo>
                  <a:cubicBezTo>
                    <a:pt x="30445" y="16557"/>
                    <a:pt x="30814" y="15807"/>
                    <a:pt x="31266" y="15116"/>
                  </a:cubicBezTo>
                  <a:cubicBezTo>
                    <a:pt x="32581" y="15594"/>
                    <a:pt x="33923" y="15826"/>
                    <a:pt x="35239" y="15826"/>
                  </a:cubicBezTo>
                  <a:cubicBezTo>
                    <a:pt x="38680" y="15826"/>
                    <a:pt x="41953" y="14239"/>
                    <a:pt x="44149" y="11294"/>
                  </a:cubicBezTo>
                  <a:cubicBezTo>
                    <a:pt x="48156" y="5945"/>
                    <a:pt x="43939" y="1151"/>
                    <a:pt x="38630" y="1151"/>
                  </a:cubicBezTo>
                  <a:cubicBezTo>
                    <a:pt x="37912" y="1151"/>
                    <a:pt x="37174" y="1238"/>
                    <a:pt x="36434" y="1424"/>
                  </a:cubicBezTo>
                  <a:cubicBezTo>
                    <a:pt x="36122" y="398"/>
                    <a:pt x="35645" y="1"/>
                    <a:pt x="35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507" name="Google Shape;507;p37"/>
            <p:cNvSpPr/>
            <p:nvPr/>
          </p:nvSpPr>
          <p:spPr>
            <a:xfrm flipH="1">
              <a:off x="5978544" y="4795819"/>
              <a:ext cx="1347267" cy="343936"/>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508" name="Google Shape;508;p37"/>
            <p:cNvSpPr/>
            <p:nvPr/>
          </p:nvSpPr>
          <p:spPr>
            <a:xfrm flipH="1">
              <a:off x="7621797" y="4856501"/>
              <a:ext cx="1109502" cy="283238"/>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3606900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ly Title 6">
  <p:cSld name="Only Title 6">
    <p:spTree>
      <p:nvGrpSpPr>
        <p:cNvPr id="1" name="Shape 529"/>
        <p:cNvGrpSpPr/>
        <p:nvPr/>
      </p:nvGrpSpPr>
      <p:grpSpPr>
        <a:xfrm>
          <a:off x="0" y="0"/>
          <a:ext cx="0" cy="0"/>
          <a:chOff x="0" y="0"/>
          <a:chExt cx="0" cy="0"/>
        </a:xfrm>
      </p:grpSpPr>
      <p:grpSp>
        <p:nvGrpSpPr>
          <p:cNvPr id="530" name="Google Shape;530;p39"/>
          <p:cNvGrpSpPr/>
          <p:nvPr/>
        </p:nvGrpSpPr>
        <p:grpSpPr>
          <a:xfrm>
            <a:off x="196877" y="-180405"/>
            <a:ext cx="2637197" cy="1754140"/>
            <a:chOff x="196876" y="-180405"/>
            <a:chExt cx="2637197" cy="1754140"/>
          </a:xfrm>
        </p:grpSpPr>
        <p:grpSp>
          <p:nvGrpSpPr>
            <p:cNvPr id="531" name="Google Shape;531;p39"/>
            <p:cNvGrpSpPr/>
            <p:nvPr/>
          </p:nvGrpSpPr>
          <p:grpSpPr>
            <a:xfrm rot="9401449">
              <a:off x="754395" y="69566"/>
              <a:ext cx="1522160" cy="1254196"/>
              <a:chOff x="698956" y="6526827"/>
              <a:chExt cx="1522132" cy="1254173"/>
            </a:xfrm>
          </p:grpSpPr>
          <p:grpSp>
            <p:nvGrpSpPr>
              <p:cNvPr id="532" name="Google Shape;532;p39"/>
              <p:cNvGrpSpPr/>
              <p:nvPr/>
            </p:nvGrpSpPr>
            <p:grpSpPr>
              <a:xfrm>
                <a:off x="970014" y="6599642"/>
                <a:ext cx="1251074" cy="1089966"/>
                <a:chOff x="2227541" y="6011760"/>
                <a:chExt cx="2864180" cy="2495343"/>
              </a:xfrm>
            </p:grpSpPr>
            <p:sp>
              <p:nvSpPr>
                <p:cNvPr id="533" name="Google Shape;533;p39"/>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nvGrpSpPr>
                <p:cNvPr id="534" name="Google Shape;534;p39"/>
                <p:cNvGrpSpPr/>
                <p:nvPr/>
              </p:nvGrpSpPr>
              <p:grpSpPr>
                <a:xfrm>
                  <a:off x="2227541" y="6635267"/>
                  <a:ext cx="2250382" cy="1871835"/>
                  <a:chOff x="2227541" y="6635267"/>
                  <a:chExt cx="2250382" cy="1871835"/>
                </a:xfrm>
              </p:grpSpPr>
              <p:sp>
                <p:nvSpPr>
                  <p:cNvPr id="535" name="Google Shape;535;p39"/>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536" name="Google Shape;536;p39"/>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537" name="Google Shape;537;p39"/>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538" name="Google Shape;538;p39"/>
              <p:cNvGrpSpPr/>
              <p:nvPr/>
            </p:nvGrpSpPr>
            <p:grpSpPr>
              <a:xfrm>
                <a:off x="698956" y="6526827"/>
                <a:ext cx="761443" cy="1254173"/>
                <a:chOff x="1668617" y="5683195"/>
                <a:chExt cx="1743230" cy="2871275"/>
              </a:xfrm>
            </p:grpSpPr>
            <p:sp>
              <p:nvSpPr>
                <p:cNvPr id="539" name="Google Shape;539;p39"/>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nvGrpSpPr>
                <p:cNvPr id="540" name="Google Shape;540;p39"/>
                <p:cNvGrpSpPr/>
                <p:nvPr/>
              </p:nvGrpSpPr>
              <p:grpSpPr>
                <a:xfrm>
                  <a:off x="2252110" y="6027996"/>
                  <a:ext cx="1159737" cy="2526474"/>
                  <a:chOff x="2252110" y="6027996"/>
                  <a:chExt cx="1159737" cy="2526474"/>
                </a:xfrm>
              </p:grpSpPr>
              <p:sp>
                <p:nvSpPr>
                  <p:cNvPr id="541" name="Google Shape;541;p39"/>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542" name="Google Shape;542;p39"/>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543" name="Google Shape;543;p39"/>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544" name="Google Shape;544;p39"/>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grpSp>
        </p:grpSp>
        <p:sp>
          <p:nvSpPr>
            <p:cNvPr id="545" name="Google Shape;545;p39"/>
            <p:cNvSpPr/>
            <p:nvPr/>
          </p:nvSpPr>
          <p:spPr>
            <a:xfrm rot="10800000" flipH="1">
              <a:off x="196876" y="18"/>
              <a:ext cx="2637197" cy="681282"/>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sp>
        <p:nvSpPr>
          <p:cNvPr id="546" name="Google Shape;546;p39"/>
          <p:cNvSpPr txBox="1">
            <a:spLocks noGrp="1"/>
          </p:cNvSpPr>
          <p:nvPr>
            <p:ph type="title"/>
          </p:nvPr>
        </p:nvSpPr>
        <p:spPr>
          <a:xfrm>
            <a:off x="717525" y="552990"/>
            <a:ext cx="7708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9319085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 Credits">
  <p:cSld name="Thanks + Credits">
    <p:spTree>
      <p:nvGrpSpPr>
        <p:cNvPr id="1" name="Shape 700"/>
        <p:cNvGrpSpPr/>
        <p:nvPr/>
      </p:nvGrpSpPr>
      <p:grpSpPr>
        <a:xfrm>
          <a:off x="0" y="0"/>
          <a:ext cx="0" cy="0"/>
          <a:chOff x="0" y="0"/>
          <a:chExt cx="0" cy="0"/>
        </a:xfrm>
      </p:grpSpPr>
      <p:sp>
        <p:nvSpPr>
          <p:cNvPr id="701" name="Google Shape;701;p47"/>
          <p:cNvSpPr txBox="1">
            <a:spLocks noGrp="1"/>
          </p:cNvSpPr>
          <p:nvPr>
            <p:ph type="title"/>
          </p:nvPr>
        </p:nvSpPr>
        <p:spPr>
          <a:xfrm>
            <a:off x="5649575" y="631441"/>
            <a:ext cx="2776800" cy="921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7000"/>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endParaRPr/>
          </a:p>
        </p:txBody>
      </p:sp>
      <p:sp>
        <p:nvSpPr>
          <p:cNvPr id="702" name="Google Shape;702;p47"/>
          <p:cNvSpPr txBox="1">
            <a:spLocks noGrp="1"/>
          </p:cNvSpPr>
          <p:nvPr>
            <p:ph type="subTitle" idx="1"/>
          </p:nvPr>
        </p:nvSpPr>
        <p:spPr>
          <a:xfrm>
            <a:off x="6041400" y="2125150"/>
            <a:ext cx="2385000" cy="83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lvl1pPr>
            <a:lvl2pPr lvl="1" algn="r" rtl="0">
              <a:lnSpc>
                <a:spcPct val="100000"/>
              </a:lnSpc>
              <a:spcBef>
                <a:spcPts val="1600"/>
              </a:spcBef>
              <a:spcAft>
                <a:spcPts val="0"/>
              </a:spcAft>
              <a:buNone/>
              <a:defRPr/>
            </a:lvl2pPr>
            <a:lvl3pPr lvl="2" algn="r" rtl="0">
              <a:lnSpc>
                <a:spcPct val="100000"/>
              </a:lnSpc>
              <a:spcBef>
                <a:spcPts val="1600"/>
              </a:spcBef>
              <a:spcAft>
                <a:spcPts val="0"/>
              </a:spcAft>
              <a:buNone/>
              <a:defRPr/>
            </a:lvl3pPr>
            <a:lvl4pPr lvl="3" algn="r" rtl="0">
              <a:lnSpc>
                <a:spcPct val="100000"/>
              </a:lnSpc>
              <a:spcBef>
                <a:spcPts val="1600"/>
              </a:spcBef>
              <a:spcAft>
                <a:spcPts val="0"/>
              </a:spcAft>
              <a:buNone/>
              <a:defRPr/>
            </a:lvl4pPr>
            <a:lvl5pPr lvl="4" algn="r" rtl="0">
              <a:lnSpc>
                <a:spcPct val="100000"/>
              </a:lnSpc>
              <a:spcBef>
                <a:spcPts val="1600"/>
              </a:spcBef>
              <a:spcAft>
                <a:spcPts val="0"/>
              </a:spcAft>
              <a:buNone/>
              <a:defRPr/>
            </a:lvl5pPr>
            <a:lvl6pPr lvl="5" algn="r" rtl="0">
              <a:lnSpc>
                <a:spcPct val="100000"/>
              </a:lnSpc>
              <a:spcBef>
                <a:spcPts val="1600"/>
              </a:spcBef>
              <a:spcAft>
                <a:spcPts val="0"/>
              </a:spcAft>
              <a:buNone/>
              <a:defRPr/>
            </a:lvl6pPr>
            <a:lvl7pPr lvl="6" algn="r" rtl="0">
              <a:lnSpc>
                <a:spcPct val="100000"/>
              </a:lnSpc>
              <a:spcBef>
                <a:spcPts val="1600"/>
              </a:spcBef>
              <a:spcAft>
                <a:spcPts val="0"/>
              </a:spcAft>
              <a:buNone/>
              <a:defRPr/>
            </a:lvl7pPr>
            <a:lvl8pPr lvl="7" algn="r" rtl="0">
              <a:lnSpc>
                <a:spcPct val="100000"/>
              </a:lnSpc>
              <a:spcBef>
                <a:spcPts val="1600"/>
              </a:spcBef>
              <a:spcAft>
                <a:spcPts val="0"/>
              </a:spcAft>
              <a:buNone/>
              <a:defRPr/>
            </a:lvl8pPr>
            <a:lvl9pPr lvl="8" algn="r" rtl="0">
              <a:lnSpc>
                <a:spcPct val="100000"/>
              </a:lnSpc>
              <a:spcBef>
                <a:spcPts val="1600"/>
              </a:spcBef>
              <a:spcAft>
                <a:spcPts val="1600"/>
              </a:spcAft>
              <a:buNone/>
              <a:defRPr/>
            </a:lvl9pPr>
          </a:lstStyle>
          <a:p>
            <a:endParaRPr/>
          </a:p>
        </p:txBody>
      </p:sp>
      <p:sp>
        <p:nvSpPr>
          <p:cNvPr id="703" name="Google Shape;703;p47"/>
          <p:cNvSpPr txBox="1">
            <a:spLocks noGrp="1"/>
          </p:cNvSpPr>
          <p:nvPr>
            <p:ph type="title" idx="2"/>
          </p:nvPr>
        </p:nvSpPr>
        <p:spPr>
          <a:xfrm>
            <a:off x="5990200" y="1846425"/>
            <a:ext cx="2436300" cy="3840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1700"/>
            </a:lvl1pPr>
            <a:lvl2pPr lvl="1" rtl="0">
              <a:spcBef>
                <a:spcPts val="0"/>
              </a:spcBef>
              <a:spcAft>
                <a:spcPts val="0"/>
              </a:spcAft>
              <a:buNone/>
              <a:defRPr>
                <a:latin typeface="Open Sans"/>
                <a:ea typeface="Open Sans"/>
                <a:cs typeface="Open Sans"/>
                <a:sym typeface="Open Sans"/>
              </a:defRPr>
            </a:lvl2pPr>
            <a:lvl3pPr lvl="2" rtl="0">
              <a:spcBef>
                <a:spcPts val="0"/>
              </a:spcBef>
              <a:spcAft>
                <a:spcPts val="0"/>
              </a:spcAft>
              <a:buNone/>
              <a:defRPr>
                <a:latin typeface="Open Sans"/>
                <a:ea typeface="Open Sans"/>
                <a:cs typeface="Open Sans"/>
                <a:sym typeface="Open Sans"/>
              </a:defRPr>
            </a:lvl3pPr>
            <a:lvl4pPr lvl="3" rtl="0">
              <a:spcBef>
                <a:spcPts val="0"/>
              </a:spcBef>
              <a:spcAft>
                <a:spcPts val="0"/>
              </a:spcAft>
              <a:buNone/>
              <a:defRPr>
                <a:latin typeface="Open Sans"/>
                <a:ea typeface="Open Sans"/>
                <a:cs typeface="Open Sans"/>
                <a:sym typeface="Open Sans"/>
              </a:defRPr>
            </a:lvl4pPr>
            <a:lvl5pPr lvl="4" rtl="0">
              <a:spcBef>
                <a:spcPts val="0"/>
              </a:spcBef>
              <a:spcAft>
                <a:spcPts val="0"/>
              </a:spcAft>
              <a:buNone/>
              <a:defRPr>
                <a:latin typeface="Open Sans"/>
                <a:ea typeface="Open Sans"/>
                <a:cs typeface="Open Sans"/>
                <a:sym typeface="Open Sans"/>
              </a:defRPr>
            </a:lvl5pPr>
            <a:lvl6pPr lvl="5" rtl="0">
              <a:spcBef>
                <a:spcPts val="0"/>
              </a:spcBef>
              <a:spcAft>
                <a:spcPts val="0"/>
              </a:spcAft>
              <a:buNone/>
              <a:defRPr>
                <a:latin typeface="Open Sans"/>
                <a:ea typeface="Open Sans"/>
                <a:cs typeface="Open Sans"/>
                <a:sym typeface="Open Sans"/>
              </a:defRPr>
            </a:lvl6pPr>
            <a:lvl7pPr lvl="6" rtl="0">
              <a:spcBef>
                <a:spcPts val="0"/>
              </a:spcBef>
              <a:spcAft>
                <a:spcPts val="0"/>
              </a:spcAft>
              <a:buNone/>
              <a:defRPr>
                <a:latin typeface="Open Sans"/>
                <a:ea typeface="Open Sans"/>
                <a:cs typeface="Open Sans"/>
                <a:sym typeface="Open Sans"/>
              </a:defRPr>
            </a:lvl7pPr>
            <a:lvl8pPr lvl="7" rtl="0">
              <a:spcBef>
                <a:spcPts val="0"/>
              </a:spcBef>
              <a:spcAft>
                <a:spcPts val="0"/>
              </a:spcAft>
              <a:buNone/>
              <a:defRPr>
                <a:latin typeface="Open Sans"/>
                <a:ea typeface="Open Sans"/>
                <a:cs typeface="Open Sans"/>
                <a:sym typeface="Open Sans"/>
              </a:defRPr>
            </a:lvl8pPr>
            <a:lvl9pPr lvl="8" rtl="0">
              <a:spcBef>
                <a:spcPts val="0"/>
              </a:spcBef>
              <a:spcAft>
                <a:spcPts val="0"/>
              </a:spcAft>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33920568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4"/>
        <p:cNvGrpSpPr/>
        <p:nvPr/>
      </p:nvGrpSpPr>
      <p:grpSpPr>
        <a:xfrm>
          <a:off x="0" y="0"/>
          <a:ext cx="0" cy="0"/>
          <a:chOff x="0" y="0"/>
          <a:chExt cx="0" cy="0"/>
        </a:xfrm>
      </p:grpSpPr>
      <p:sp>
        <p:nvSpPr>
          <p:cNvPr id="55" name="Google Shape;5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400"/>
              <a:buNone/>
              <a:defRPr/>
            </a:lvl1pPr>
          </a:lstStyle>
          <a:p>
            <a:endParaRP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05"/>
        <p:cNvGrpSpPr/>
        <p:nvPr/>
      </p:nvGrpSpPr>
      <p:grpSpPr>
        <a:xfrm>
          <a:off x="0" y="0"/>
          <a:ext cx="0" cy="0"/>
          <a:chOff x="0" y="0"/>
          <a:chExt cx="0" cy="0"/>
        </a:xfrm>
      </p:grpSpPr>
    </p:spTree>
    <p:extLst>
      <p:ext uri="{BB962C8B-B14F-4D97-AF65-F5344CB8AC3E}">
        <p14:creationId xmlns:p14="http://schemas.microsoft.com/office/powerpoint/2010/main" val="12115677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99D22-BB74-44E5-9D01-D437F72557B6}"/>
              </a:ext>
            </a:extLst>
          </p:cNvPr>
          <p:cNvSpPr>
            <a:spLocks noGrp="1"/>
          </p:cNvSpPr>
          <p:nvPr>
            <p:ph type="title"/>
          </p:nvPr>
        </p:nvSpPr>
        <p:spPr/>
        <p:txBody>
          <a:bodyPr/>
          <a:lstStyle>
            <a:lvl1pPr>
              <a:defRPr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D1C64AB-AA7B-41A4-9212-8AB613572F3A}"/>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E28CC0F-C539-421B-B535-4874C014D57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876FCF2-1C2A-48FE-96EA-F50E55665B78}"/>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CB66B05-8112-4A3F-8666-89508D0129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39F9EC-B3C4-41A2-82AD-1D69380F16BB}"/>
              </a:ext>
            </a:extLst>
          </p:cNvPr>
          <p:cNvSpPr>
            <a:spLocks noGrp="1"/>
          </p:cNvSpPr>
          <p:nvPr>
            <p:ph type="sldNum" sz="quarter" idx="12"/>
          </p:nvPr>
        </p:nvSpPr>
        <p:spPr/>
        <p:txBody>
          <a:bodyPr/>
          <a:lstStyle/>
          <a:p>
            <a:fld id="{1CBB08B3-38D4-40D9-8853-E29D2A311736}" type="slidenum">
              <a:rPr lang="en-GB" smtClean="0"/>
              <a:t>‹#›</a:t>
            </a:fld>
            <a:endParaRPr lang="en-GB"/>
          </a:p>
        </p:txBody>
      </p:sp>
    </p:spTree>
    <p:extLst>
      <p:ext uri="{BB962C8B-B14F-4D97-AF65-F5344CB8AC3E}">
        <p14:creationId xmlns:p14="http://schemas.microsoft.com/office/powerpoint/2010/main" val="278825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EE43C-7789-439D-A8C6-29D85C947F0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1202B6B-89CA-4AF4-BC85-6C178B4B1E11}"/>
              </a:ext>
            </a:extLst>
          </p:cNvPr>
          <p:cNvSpPr>
            <a:spLocks noGrp="1"/>
          </p:cNvSpPr>
          <p:nvPr>
            <p:ph type="pic" idx="1"/>
          </p:nvPr>
        </p:nvSpPr>
        <p:spPr>
          <a:xfrm>
            <a:off x="3887391" y="740572"/>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GB"/>
          </a:p>
        </p:txBody>
      </p:sp>
      <p:sp>
        <p:nvSpPr>
          <p:cNvPr id="4" name="Text Placeholder 3">
            <a:extLst>
              <a:ext uri="{FF2B5EF4-FFF2-40B4-BE49-F238E27FC236}">
                <a16:creationId xmlns:a16="http://schemas.microsoft.com/office/drawing/2014/main" id="{DCC8FD66-4FA8-4704-8098-24C38380D03E}"/>
              </a:ext>
            </a:extLst>
          </p:cNvPr>
          <p:cNvSpPr>
            <a:spLocks noGrp="1"/>
          </p:cNvSpPr>
          <p:nvPr>
            <p:ph type="body" sz="half" idx="2"/>
          </p:nvPr>
        </p:nvSpPr>
        <p:spPr>
          <a:xfrm>
            <a:off x="629841" y="1543050"/>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D390C43-33AB-4294-AF42-64F787256F30}"/>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70B9C8F5-BAEE-49B8-B08C-9591950A8D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818E8A-F427-4395-A7BC-D84FE4045818}"/>
              </a:ext>
            </a:extLst>
          </p:cNvPr>
          <p:cNvSpPr>
            <a:spLocks noGrp="1"/>
          </p:cNvSpPr>
          <p:nvPr>
            <p:ph type="sldNum" sz="quarter" idx="12"/>
          </p:nvPr>
        </p:nvSpPr>
        <p:spPr/>
        <p:txBody>
          <a:bodyPr/>
          <a:lstStyle/>
          <a:p>
            <a:fld id="{1CBB08B3-38D4-40D9-8853-E29D2A311736}" type="slidenum">
              <a:rPr lang="en-GB" smtClean="0"/>
              <a:t>‹#›</a:t>
            </a:fld>
            <a:endParaRPr lang="en-GB"/>
          </a:p>
        </p:txBody>
      </p:sp>
    </p:spTree>
    <p:extLst>
      <p:ext uri="{BB962C8B-B14F-4D97-AF65-F5344CB8AC3E}">
        <p14:creationId xmlns:p14="http://schemas.microsoft.com/office/powerpoint/2010/main" val="381371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769626" y="0"/>
            <a:ext cx="5374339" cy="4746796"/>
          </a:xfrm>
          <a:custGeom>
            <a:avLst/>
            <a:gdLst/>
            <a:ahLst/>
            <a:cxnLst/>
            <a:rect l="l" t="t" r="r" b="b"/>
            <a:pathLst>
              <a:path w="176309" h="155722" extrusionOk="0">
                <a:moveTo>
                  <a:pt x="63247" y="0"/>
                </a:moveTo>
                <a:cubicBezTo>
                  <a:pt x="63247" y="0"/>
                  <a:pt x="80642" y="24848"/>
                  <a:pt x="37077" y="41672"/>
                </a:cubicBezTo>
                <a:cubicBezTo>
                  <a:pt x="1" y="55983"/>
                  <a:pt x="5335" y="88511"/>
                  <a:pt x="27957" y="97286"/>
                </a:cubicBezTo>
                <a:cubicBezTo>
                  <a:pt x="27849" y="97834"/>
                  <a:pt x="27742" y="98381"/>
                  <a:pt x="27659" y="98929"/>
                </a:cubicBezTo>
                <a:cubicBezTo>
                  <a:pt x="23670" y="124623"/>
                  <a:pt x="47626" y="125194"/>
                  <a:pt x="58960" y="130445"/>
                </a:cubicBezTo>
                <a:cubicBezTo>
                  <a:pt x="60782" y="131290"/>
                  <a:pt x="62425" y="132326"/>
                  <a:pt x="63997" y="133457"/>
                </a:cubicBezTo>
                <a:cubicBezTo>
                  <a:pt x="65985" y="140732"/>
                  <a:pt x="70795" y="147709"/>
                  <a:pt x="78010" y="151757"/>
                </a:cubicBezTo>
                <a:cubicBezTo>
                  <a:pt x="81701" y="153840"/>
                  <a:pt x="86071" y="154971"/>
                  <a:pt x="89976" y="155341"/>
                </a:cubicBezTo>
                <a:cubicBezTo>
                  <a:pt x="92794" y="155602"/>
                  <a:pt x="95482" y="155722"/>
                  <a:pt x="98053" y="155722"/>
                </a:cubicBezTo>
                <a:cubicBezTo>
                  <a:pt x="124611" y="155722"/>
                  <a:pt x="138682" y="142939"/>
                  <a:pt x="155020" y="141756"/>
                </a:cubicBezTo>
                <a:cubicBezTo>
                  <a:pt x="155811" y="141699"/>
                  <a:pt x="156608" y="141669"/>
                  <a:pt x="157412" y="141669"/>
                </a:cubicBezTo>
                <a:cubicBezTo>
                  <a:pt x="163153" y="141669"/>
                  <a:pt x="169259" y="143194"/>
                  <a:pt x="176308" y="147256"/>
                </a:cubicBezTo>
                <a:lnTo>
                  <a:pt x="1763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10;p2"/>
          <p:cNvSpPr/>
          <p:nvPr/>
        </p:nvSpPr>
        <p:spPr>
          <a:xfrm rot="10800000">
            <a:off x="-10703" y="2348880"/>
            <a:ext cx="3274652" cy="2797621"/>
          </a:xfrm>
          <a:custGeom>
            <a:avLst/>
            <a:gdLst/>
            <a:ahLst/>
            <a:cxnLst/>
            <a:rect l="l" t="t" r="r" b="b"/>
            <a:pathLst>
              <a:path w="545094" h="465688" extrusionOk="0">
                <a:moveTo>
                  <a:pt x="207028" y="1"/>
                </a:moveTo>
                <a:cubicBezTo>
                  <a:pt x="207028" y="1"/>
                  <a:pt x="259058" y="74319"/>
                  <a:pt x="128756" y="124647"/>
                </a:cubicBezTo>
                <a:cubicBezTo>
                  <a:pt x="1" y="174354"/>
                  <a:pt x="42285" y="297550"/>
                  <a:pt x="138002" y="297550"/>
                </a:cubicBezTo>
                <a:cubicBezTo>
                  <a:pt x="146029" y="297550"/>
                  <a:pt x="154432" y="296683"/>
                  <a:pt x="163141" y="294834"/>
                </a:cubicBezTo>
                <a:cubicBezTo>
                  <a:pt x="173520" y="292632"/>
                  <a:pt x="182326" y="291602"/>
                  <a:pt x="189704" y="291602"/>
                </a:cubicBezTo>
                <a:cubicBezTo>
                  <a:pt x="225753" y="291602"/>
                  <a:pt x="227678" y="316202"/>
                  <a:pt x="212112" y="348817"/>
                </a:cubicBezTo>
                <a:cubicBezTo>
                  <a:pt x="196610" y="381274"/>
                  <a:pt x="212112" y="431899"/>
                  <a:pt x="251176" y="453854"/>
                </a:cubicBezTo>
                <a:cubicBezTo>
                  <a:pt x="262225" y="460057"/>
                  <a:pt x="275286" y="463462"/>
                  <a:pt x="286978" y="464546"/>
                </a:cubicBezTo>
                <a:cubicBezTo>
                  <a:pt x="295411" y="465329"/>
                  <a:pt x="303454" y="465688"/>
                  <a:pt x="311146" y="465688"/>
                </a:cubicBezTo>
                <a:cubicBezTo>
                  <a:pt x="390544" y="465688"/>
                  <a:pt x="432621" y="427483"/>
                  <a:pt x="481467" y="423934"/>
                </a:cubicBezTo>
                <a:cubicBezTo>
                  <a:pt x="483856" y="423759"/>
                  <a:pt x="486261" y="423668"/>
                  <a:pt x="488687" y="423668"/>
                </a:cubicBezTo>
                <a:cubicBezTo>
                  <a:pt x="505818" y="423668"/>
                  <a:pt x="524017" y="428226"/>
                  <a:pt x="545094" y="440376"/>
                </a:cubicBezTo>
                <a:lnTo>
                  <a:pt x="5450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1" name="Google Shape;11;p2"/>
          <p:cNvSpPr txBox="1">
            <a:spLocks noGrp="1"/>
          </p:cNvSpPr>
          <p:nvPr>
            <p:ph type="ctrTitle"/>
          </p:nvPr>
        </p:nvSpPr>
        <p:spPr>
          <a:xfrm>
            <a:off x="810000" y="1682500"/>
            <a:ext cx="4487400" cy="2052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12" name="Google Shape;12;p2"/>
          <p:cNvSpPr txBox="1">
            <a:spLocks noGrp="1"/>
          </p:cNvSpPr>
          <p:nvPr>
            <p:ph type="subTitle" idx="1"/>
          </p:nvPr>
        </p:nvSpPr>
        <p:spPr>
          <a:xfrm>
            <a:off x="810000" y="3602728"/>
            <a:ext cx="3988500" cy="44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700"/>
              <a:buNone/>
              <a:defRPr sz="1600"/>
            </a:lvl1pPr>
            <a:lvl2pPr lvl="1" rtl="0">
              <a:lnSpc>
                <a:spcPct val="100000"/>
              </a:lnSpc>
              <a:spcBef>
                <a:spcPts val="0"/>
              </a:spcBef>
              <a:spcAft>
                <a:spcPts val="0"/>
              </a:spcAft>
              <a:buSzPts val="1700"/>
              <a:buNone/>
              <a:defRPr sz="1700"/>
            </a:lvl2pPr>
            <a:lvl3pPr lvl="2" rtl="0">
              <a:lnSpc>
                <a:spcPct val="100000"/>
              </a:lnSpc>
              <a:spcBef>
                <a:spcPts val="0"/>
              </a:spcBef>
              <a:spcAft>
                <a:spcPts val="0"/>
              </a:spcAft>
              <a:buSzPts val="1700"/>
              <a:buNone/>
              <a:defRPr sz="1700"/>
            </a:lvl3pPr>
            <a:lvl4pPr lvl="3" rtl="0">
              <a:lnSpc>
                <a:spcPct val="100000"/>
              </a:lnSpc>
              <a:spcBef>
                <a:spcPts val="0"/>
              </a:spcBef>
              <a:spcAft>
                <a:spcPts val="0"/>
              </a:spcAft>
              <a:buSzPts val="1700"/>
              <a:buNone/>
              <a:defRPr sz="1700"/>
            </a:lvl4pPr>
            <a:lvl5pPr lvl="4" rtl="0">
              <a:lnSpc>
                <a:spcPct val="100000"/>
              </a:lnSpc>
              <a:spcBef>
                <a:spcPts val="0"/>
              </a:spcBef>
              <a:spcAft>
                <a:spcPts val="0"/>
              </a:spcAft>
              <a:buSzPts val="1700"/>
              <a:buNone/>
              <a:defRPr sz="1700"/>
            </a:lvl5pPr>
            <a:lvl6pPr lvl="5" rtl="0">
              <a:lnSpc>
                <a:spcPct val="100000"/>
              </a:lnSpc>
              <a:spcBef>
                <a:spcPts val="0"/>
              </a:spcBef>
              <a:spcAft>
                <a:spcPts val="0"/>
              </a:spcAft>
              <a:buSzPts val="1700"/>
              <a:buNone/>
              <a:defRPr sz="1700"/>
            </a:lvl6pPr>
            <a:lvl7pPr lvl="6" rtl="0">
              <a:lnSpc>
                <a:spcPct val="100000"/>
              </a:lnSpc>
              <a:spcBef>
                <a:spcPts val="0"/>
              </a:spcBef>
              <a:spcAft>
                <a:spcPts val="0"/>
              </a:spcAft>
              <a:buSzPts val="1700"/>
              <a:buNone/>
              <a:defRPr sz="1700"/>
            </a:lvl7pPr>
            <a:lvl8pPr lvl="7" rtl="0">
              <a:lnSpc>
                <a:spcPct val="100000"/>
              </a:lnSpc>
              <a:spcBef>
                <a:spcPts val="0"/>
              </a:spcBef>
              <a:spcAft>
                <a:spcPts val="0"/>
              </a:spcAft>
              <a:buSzPts val="1700"/>
              <a:buNone/>
              <a:defRPr sz="1700"/>
            </a:lvl8pPr>
            <a:lvl9pPr lvl="8" rtl="0">
              <a:lnSpc>
                <a:spcPct val="100000"/>
              </a:lnSpc>
              <a:spcBef>
                <a:spcPts val="0"/>
              </a:spcBef>
              <a:spcAft>
                <a:spcPts val="0"/>
              </a:spcAft>
              <a:buSzPts val="1700"/>
              <a:buNone/>
              <a:defRPr sz="1700"/>
            </a:lvl9pPr>
          </a:lstStyle>
          <a:p>
            <a:endParaRPr/>
          </a:p>
        </p:txBody>
      </p:sp>
    </p:spTree>
    <p:extLst>
      <p:ext uri="{BB962C8B-B14F-4D97-AF65-F5344CB8AC3E}">
        <p14:creationId xmlns:p14="http://schemas.microsoft.com/office/powerpoint/2010/main" val="17667630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lumns 4">
  <p:cSld name="Two Columns 4">
    <p:spTree>
      <p:nvGrpSpPr>
        <p:cNvPr id="1" name="Shape 427"/>
        <p:cNvGrpSpPr/>
        <p:nvPr/>
      </p:nvGrpSpPr>
      <p:grpSpPr>
        <a:xfrm>
          <a:off x="0" y="0"/>
          <a:ext cx="0" cy="0"/>
          <a:chOff x="0" y="0"/>
          <a:chExt cx="0" cy="0"/>
        </a:xfrm>
      </p:grpSpPr>
      <p:sp>
        <p:nvSpPr>
          <p:cNvPr id="428" name="Google Shape;428;p33"/>
          <p:cNvSpPr/>
          <p:nvPr/>
        </p:nvSpPr>
        <p:spPr>
          <a:xfrm>
            <a:off x="70" y="850947"/>
            <a:ext cx="8179245" cy="4098021"/>
          </a:xfrm>
          <a:custGeom>
            <a:avLst/>
            <a:gdLst/>
            <a:ahLst/>
            <a:cxnLst/>
            <a:rect l="l" t="t" r="r" b="b"/>
            <a:pathLst>
              <a:path w="225946" h="113205" extrusionOk="0">
                <a:moveTo>
                  <a:pt x="62499" y="1"/>
                </a:moveTo>
                <a:cubicBezTo>
                  <a:pt x="59883" y="1"/>
                  <a:pt x="57255" y="334"/>
                  <a:pt x="54710" y="1008"/>
                </a:cubicBezTo>
                <a:cubicBezTo>
                  <a:pt x="48019" y="2794"/>
                  <a:pt x="42649" y="6628"/>
                  <a:pt x="39791" y="11712"/>
                </a:cubicBezTo>
                <a:cubicBezTo>
                  <a:pt x="36672" y="17272"/>
                  <a:pt x="35588" y="24499"/>
                  <a:pt x="28540" y="28059"/>
                </a:cubicBezTo>
                <a:cubicBezTo>
                  <a:pt x="26790" y="28940"/>
                  <a:pt x="24873" y="29250"/>
                  <a:pt x="22908" y="29678"/>
                </a:cubicBezTo>
                <a:cubicBezTo>
                  <a:pt x="21075" y="30083"/>
                  <a:pt x="19539" y="30774"/>
                  <a:pt x="18229" y="31869"/>
                </a:cubicBezTo>
                <a:cubicBezTo>
                  <a:pt x="15634" y="34048"/>
                  <a:pt x="13788" y="36953"/>
                  <a:pt x="12371" y="39691"/>
                </a:cubicBezTo>
                <a:cubicBezTo>
                  <a:pt x="10811" y="42715"/>
                  <a:pt x="9811" y="45906"/>
                  <a:pt x="9407" y="49157"/>
                </a:cubicBezTo>
                <a:cubicBezTo>
                  <a:pt x="8978" y="52514"/>
                  <a:pt x="9526" y="55765"/>
                  <a:pt x="9799" y="59122"/>
                </a:cubicBezTo>
                <a:cubicBezTo>
                  <a:pt x="9942" y="60956"/>
                  <a:pt x="9907" y="62813"/>
                  <a:pt x="9145" y="64563"/>
                </a:cubicBezTo>
                <a:cubicBezTo>
                  <a:pt x="8454" y="66159"/>
                  <a:pt x="7156" y="67528"/>
                  <a:pt x="5858" y="68850"/>
                </a:cubicBezTo>
                <a:cubicBezTo>
                  <a:pt x="3608" y="71124"/>
                  <a:pt x="2644" y="74053"/>
                  <a:pt x="1739" y="76886"/>
                </a:cubicBezTo>
                <a:cubicBezTo>
                  <a:pt x="1" y="82375"/>
                  <a:pt x="822" y="87769"/>
                  <a:pt x="5025" y="92293"/>
                </a:cubicBezTo>
                <a:cubicBezTo>
                  <a:pt x="9359" y="96948"/>
                  <a:pt x="15860" y="100080"/>
                  <a:pt x="22753" y="101830"/>
                </a:cubicBezTo>
                <a:cubicBezTo>
                  <a:pt x="28327" y="103249"/>
                  <a:pt x="34155" y="103754"/>
                  <a:pt x="39991" y="103754"/>
                </a:cubicBezTo>
                <a:cubicBezTo>
                  <a:pt x="42970" y="103754"/>
                  <a:pt x="45950" y="103623"/>
                  <a:pt x="48900" y="103413"/>
                </a:cubicBezTo>
                <a:cubicBezTo>
                  <a:pt x="53579" y="103092"/>
                  <a:pt x="58222" y="102437"/>
                  <a:pt x="62913" y="102175"/>
                </a:cubicBezTo>
                <a:cubicBezTo>
                  <a:pt x="63658" y="102135"/>
                  <a:pt x="64397" y="102114"/>
                  <a:pt x="65129" y="102114"/>
                </a:cubicBezTo>
                <a:cubicBezTo>
                  <a:pt x="68914" y="102114"/>
                  <a:pt x="72542" y="102654"/>
                  <a:pt x="76153" y="103711"/>
                </a:cubicBezTo>
                <a:cubicBezTo>
                  <a:pt x="80213" y="104902"/>
                  <a:pt x="84083" y="106461"/>
                  <a:pt x="88166" y="107592"/>
                </a:cubicBezTo>
                <a:cubicBezTo>
                  <a:pt x="90798" y="108319"/>
                  <a:pt x="93500" y="108890"/>
                  <a:pt x="96227" y="109331"/>
                </a:cubicBezTo>
                <a:cubicBezTo>
                  <a:pt x="101001" y="110283"/>
                  <a:pt x="106085" y="110676"/>
                  <a:pt x="110574" y="111283"/>
                </a:cubicBezTo>
                <a:cubicBezTo>
                  <a:pt x="113741" y="111712"/>
                  <a:pt x="116765" y="112534"/>
                  <a:pt x="119908" y="113022"/>
                </a:cubicBezTo>
                <a:cubicBezTo>
                  <a:pt x="120759" y="113151"/>
                  <a:pt x="121581" y="113204"/>
                  <a:pt x="122390" y="113204"/>
                </a:cubicBezTo>
                <a:cubicBezTo>
                  <a:pt x="124492" y="113204"/>
                  <a:pt x="126501" y="112842"/>
                  <a:pt x="128660" y="112498"/>
                </a:cubicBezTo>
                <a:cubicBezTo>
                  <a:pt x="130320" y="112230"/>
                  <a:pt x="131984" y="112138"/>
                  <a:pt x="133653" y="112138"/>
                </a:cubicBezTo>
                <a:cubicBezTo>
                  <a:pt x="135321" y="112138"/>
                  <a:pt x="136994" y="112230"/>
                  <a:pt x="138673" y="112331"/>
                </a:cubicBezTo>
                <a:cubicBezTo>
                  <a:pt x="141764" y="112515"/>
                  <a:pt x="144846" y="112620"/>
                  <a:pt x="147945" y="112620"/>
                </a:cubicBezTo>
                <a:cubicBezTo>
                  <a:pt x="148259" y="112620"/>
                  <a:pt x="148574" y="112619"/>
                  <a:pt x="148888" y="112617"/>
                </a:cubicBezTo>
                <a:cubicBezTo>
                  <a:pt x="162152" y="112522"/>
                  <a:pt x="175273" y="110831"/>
                  <a:pt x="188488" y="110069"/>
                </a:cubicBezTo>
                <a:cubicBezTo>
                  <a:pt x="199526" y="109438"/>
                  <a:pt x="212682" y="110081"/>
                  <a:pt x="221040" y="103235"/>
                </a:cubicBezTo>
                <a:cubicBezTo>
                  <a:pt x="224219" y="100627"/>
                  <a:pt x="225946" y="97151"/>
                  <a:pt x="225350" y="93531"/>
                </a:cubicBezTo>
                <a:cubicBezTo>
                  <a:pt x="224803" y="90138"/>
                  <a:pt x="222243" y="87197"/>
                  <a:pt x="218087" y="86007"/>
                </a:cubicBezTo>
                <a:cubicBezTo>
                  <a:pt x="212908" y="84518"/>
                  <a:pt x="207181" y="85637"/>
                  <a:pt x="201943" y="84316"/>
                </a:cubicBezTo>
                <a:cubicBezTo>
                  <a:pt x="197144" y="83101"/>
                  <a:pt x="193418" y="80244"/>
                  <a:pt x="189429" y="77958"/>
                </a:cubicBezTo>
                <a:cubicBezTo>
                  <a:pt x="187453" y="76815"/>
                  <a:pt x="185357" y="75779"/>
                  <a:pt x="183047" y="75124"/>
                </a:cubicBezTo>
                <a:cubicBezTo>
                  <a:pt x="181018" y="74552"/>
                  <a:pt x="178881" y="74329"/>
                  <a:pt x="176737" y="74329"/>
                </a:cubicBezTo>
                <a:cubicBezTo>
                  <a:pt x="176026" y="74329"/>
                  <a:pt x="175314" y="74353"/>
                  <a:pt x="174606" y="74398"/>
                </a:cubicBezTo>
                <a:cubicBezTo>
                  <a:pt x="168947" y="74749"/>
                  <a:pt x="163483" y="76316"/>
                  <a:pt x="157786" y="76316"/>
                </a:cubicBezTo>
                <a:cubicBezTo>
                  <a:pt x="157682" y="76316"/>
                  <a:pt x="157577" y="76316"/>
                  <a:pt x="157473" y="76315"/>
                </a:cubicBezTo>
                <a:cubicBezTo>
                  <a:pt x="152663" y="76267"/>
                  <a:pt x="147317" y="75124"/>
                  <a:pt x="144816" y="71600"/>
                </a:cubicBezTo>
                <a:cubicBezTo>
                  <a:pt x="143388" y="69576"/>
                  <a:pt x="143149" y="67207"/>
                  <a:pt x="142661" y="64956"/>
                </a:cubicBezTo>
                <a:cubicBezTo>
                  <a:pt x="142245" y="62968"/>
                  <a:pt x="141518" y="61075"/>
                  <a:pt x="140209" y="59337"/>
                </a:cubicBezTo>
                <a:cubicBezTo>
                  <a:pt x="137863" y="56205"/>
                  <a:pt x="134089" y="53753"/>
                  <a:pt x="129743" y="52514"/>
                </a:cubicBezTo>
                <a:cubicBezTo>
                  <a:pt x="127656" y="51919"/>
                  <a:pt x="125480" y="51649"/>
                  <a:pt x="123261" y="51649"/>
                </a:cubicBezTo>
                <a:cubicBezTo>
                  <a:pt x="123037" y="51649"/>
                  <a:pt x="122812" y="51652"/>
                  <a:pt x="122587" y="51657"/>
                </a:cubicBezTo>
                <a:cubicBezTo>
                  <a:pt x="122123" y="51669"/>
                  <a:pt x="121659" y="51693"/>
                  <a:pt x="121182" y="51728"/>
                </a:cubicBezTo>
                <a:cubicBezTo>
                  <a:pt x="116479" y="50609"/>
                  <a:pt x="111503" y="50002"/>
                  <a:pt x="107121" y="48192"/>
                </a:cubicBezTo>
                <a:cubicBezTo>
                  <a:pt x="99501" y="45049"/>
                  <a:pt x="96298" y="38441"/>
                  <a:pt x="94560" y="32178"/>
                </a:cubicBezTo>
                <a:cubicBezTo>
                  <a:pt x="93584" y="28678"/>
                  <a:pt x="92929" y="25106"/>
                  <a:pt x="91726" y="21641"/>
                </a:cubicBezTo>
                <a:cubicBezTo>
                  <a:pt x="90810" y="19034"/>
                  <a:pt x="89548" y="16486"/>
                  <a:pt x="87952" y="14081"/>
                </a:cubicBezTo>
                <a:cubicBezTo>
                  <a:pt x="84809" y="9330"/>
                  <a:pt x="80237" y="4973"/>
                  <a:pt x="74200" y="2365"/>
                </a:cubicBezTo>
                <a:cubicBezTo>
                  <a:pt x="70558" y="797"/>
                  <a:pt x="66542" y="1"/>
                  <a:pt x="62499" y="1"/>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429" name="Google Shape;429;p33"/>
          <p:cNvSpPr/>
          <p:nvPr/>
        </p:nvSpPr>
        <p:spPr>
          <a:xfrm flipH="1">
            <a:off x="4420751" y="2753749"/>
            <a:ext cx="4769720" cy="2389758"/>
          </a:xfrm>
          <a:custGeom>
            <a:avLst/>
            <a:gdLst/>
            <a:ahLst/>
            <a:cxnLst/>
            <a:rect l="l" t="t" r="r" b="b"/>
            <a:pathLst>
              <a:path w="225946" h="113205" extrusionOk="0">
                <a:moveTo>
                  <a:pt x="62499" y="1"/>
                </a:moveTo>
                <a:cubicBezTo>
                  <a:pt x="59883" y="1"/>
                  <a:pt x="57255" y="334"/>
                  <a:pt x="54710" y="1008"/>
                </a:cubicBezTo>
                <a:cubicBezTo>
                  <a:pt x="48019" y="2794"/>
                  <a:pt x="42649" y="6628"/>
                  <a:pt x="39791" y="11712"/>
                </a:cubicBezTo>
                <a:cubicBezTo>
                  <a:pt x="36672" y="17272"/>
                  <a:pt x="35588" y="24499"/>
                  <a:pt x="28540" y="28059"/>
                </a:cubicBezTo>
                <a:cubicBezTo>
                  <a:pt x="26790" y="28940"/>
                  <a:pt x="24873" y="29250"/>
                  <a:pt x="22908" y="29678"/>
                </a:cubicBezTo>
                <a:cubicBezTo>
                  <a:pt x="21075" y="30083"/>
                  <a:pt x="19539" y="30774"/>
                  <a:pt x="18229" y="31869"/>
                </a:cubicBezTo>
                <a:cubicBezTo>
                  <a:pt x="15634" y="34048"/>
                  <a:pt x="13788" y="36953"/>
                  <a:pt x="12371" y="39691"/>
                </a:cubicBezTo>
                <a:cubicBezTo>
                  <a:pt x="10811" y="42715"/>
                  <a:pt x="9811" y="45906"/>
                  <a:pt x="9407" y="49157"/>
                </a:cubicBezTo>
                <a:cubicBezTo>
                  <a:pt x="8978" y="52514"/>
                  <a:pt x="9526" y="55765"/>
                  <a:pt x="9799" y="59122"/>
                </a:cubicBezTo>
                <a:cubicBezTo>
                  <a:pt x="9942" y="60956"/>
                  <a:pt x="9907" y="62813"/>
                  <a:pt x="9145" y="64563"/>
                </a:cubicBezTo>
                <a:cubicBezTo>
                  <a:pt x="8454" y="66159"/>
                  <a:pt x="7156" y="67528"/>
                  <a:pt x="5858" y="68850"/>
                </a:cubicBezTo>
                <a:cubicBezTo>
                  <a:pt x="3608" y="71124"/>
                  <a:pt x="2644" y="74053"/>
                  <a:pt x="1739" y="76886"/>
                </a:cubicBezTo>
                <a:cubicBezTo>
                  <a:pt x="1" y="82375"/>
                  <a:pt x="822" y="87769"/>
                  <a:pt x="5025" y="92293"/>
                </a:cubicBezTo>
                <a:cubicBezTo>
                  <a:pt x="9359" y="96948"/>
                  <a:pt x="15860" y="100080"/>
                  <a:pt x="22753" y="101830"/>
                </a:cubicBezTo>
                <a:cubicBezTo>
                  <a:pt x="28327" y="103249"/>
                  <a:pt x="34155" y="103754"/>
                  <a:pt x="39991" y="103754"/>
                </a:cubicBezTo>
                <a:cubicBezTo>
                  <a:pt x="42970" y="103754"/>
                  <a:pt x="45950" y="103623"/>
                  <a:pt x="48900" y="103413"/>
                </a:cubicBezTo>
                <a:cubicBezTo>
                  <a:pt x="53579" y="103092"/>
                  <a:pt x="58222" y="102437"/>
                  <a:pt x="62913" y="102175"/>
                </a:cubicBezTo>
                <a:cubicBezTo>
                  <a:pt x="63658" y="102135"/>
                  <a:pt x="64397" y="102114"/>
                  <a:pt x="65129" y="102114"/>
                </a:cubicBezTo>
                <a:cubicBezTo>
                  <a:pt x="68914" y="102114"/>
                  <a:pt x="72542" y="102654"/>
                  <a:pt x="76153" y="103711"/>
                </a:cubicBezTo>
                <a:cubicBezTo>
                  <a:pt x="80213" y="104902"/>
                  <a:pt x="84083" y="106461"/>
                  <a:pt x="88166" y="107592"/>
                </a:cubicBezTo>
                <a:cubicBezTo>
                  <a:pt x="90798" y="108319"/>
                  <a:pt x="93500" y="108890"/>
                  <a:pt x="96227" y="109331"/>
                </a:cubicBezTo>
                <a:cubicBezTo>
                  <a:pt x="101001" y="110283"/>
                  <a:pt x="106085" y="110676"/>
                  <a:pt x="110574" y="111283"/>
                </a:cubicBezTo>
                <a:cubicBezTo>
                  <a:pt x="113741" y="111712"/>
                  <a:pt x="116765" y="112534"/>
                  <a:pt x="119908" y="113022"/>
                </a:cubicBezTo>
                <a:cubicBezTo>
                  <a:pt x="120759" y="113151"/>
                  <a:pt x="121581" y="113204"/>
                  <a:pt x="122390" y="113204"/>
                </a:cubicBezTo>
                <a:cubicBezTo>
                  <a:pt x="124492" y="113204"/>
                  <a:pt x="126501" y="112842"/>
                  <a:pt x="128660" y="112498"/>
                </a:cubicBezTo>
                <a:cubicBezTo>
                  <a:pt x="130320" y="112230"/>
                  <a:pt x="131984" y="112138"/>
                  <a:pt x="133653" y="112138"/>
                </a:cubicBezTo>
                <a:cubicBezTo>
                  <a:pt x="135321" y="112138"/>
                  <a:pt x="136994" y="112230"/>
                  <a:pt x="138673" y="112331"/>
                </a:cubicBezTo>
                <a:cubicBezTo>
                  <a:pt x="141764" y="112515"/>
                  <a:pt x="144846" y="112620"/>
                  <a:pt x="147945" y="112620"/>
                </a:cubicBezTo>
                <a:cubicBezTo>
                  <a:pt x="148259" y="112620"/>
                  <a:pt x="148574" y="112619"/>
                  <a:pt x="148888" y="112617"/>
                </a:cubicBezTo>
                <a:cubicBezTo>
                  <a:pt x="162152" y="112522"/>
                  <a:pt x="175273" y="110831"/>
                  <a:pt x="188488" y="110069"/>
                </a:cubicBezTo>
                <a:cubicBezTo>
                  <a:pt x="199526" y="109438"/>
                  <a:pt x="212682" y="110081"/>
                  <a:pt x="221040" y="103235"/>
                </a:cubicBezTo>
                <a:cubicBezTo>
                  <a:pt x="224219" y="100627"/>
                  <a:pt x="225946" y="97151"/>
                  <a:pt x="225350" y="93531"/>
                </a:cubicBezTo>
                <a:cubicBezTo>
                  <a:pt x="224803" y="90138"/>
                  <a:pt x="222243" y="87197"/>
                  <a:pt x="218087" y="86007"/>
                </a:cubicBezTo>
                <a:cubicBezTo>
                  <a:pt x="212908" y="84518"/>
                  <a:pt x="207181" y="85637"/>
                  <a:pt x="201943" y="84316"/>
                </a:cubicBezTo>
                <a:cubicBezTo>
                  <a:pt x="197144" y="83101"/>
                  <a:pt x="193418" y="80244"/>
                  <a:pt x="189429" y="77958"/>
                </a:cubicBezTo>
                <a:cubicBezTo>
                  <a:pt x="187453" y="76815"/>
                  <a:pt x="185357" y="75779"/>
                  <a:pt x="183047" y="75124"/>
                </a:cubicBezTo>
                <a:cubicBezTo>
                  <a:pt x="181018" y="74552"/>
                  <a:pt x="178881" y="74329"/>
                  <a:pt x="176737" y="74329"/>
                </a:cubicBezTo>
                <a:cubicBezTo>
                  <a:pt x="176026" y="74329"/>
                  <a:pt x="175314" y="74353"/>
                  <a:pt x="174606" y="74398"/>
                </a:cubicBezTo>
                <a:cubicBezTo>
                  <a:pt x="168947" y="74749"/>
                  <a:pt x="163483" y="76316"/>
                  <a:pt x="157786" y="76316"/>
                </a:cubicBezTo>
                <a:cubicBezTo>
                  <a:pt x="157682" y="76316"/>
                  <a:pt x="157577" y="76316"/>
                  <a:pt x="157473" y="76315"/>
                </a:cubicBezTo>
                <a:cubicBezTo>
                  <a:pt x="152663" y="76267"/>
                  <a:pt x="147317" y="75124"/>
                  <a:pt x="144816" y="71600"/>
                </a:cubicBezTo>
                <a:cubicBezTo>
                  <a:pt x="143388" y="69576"/>
                  <a:pt x="143149" y="67207"/>
                  <a:pt x="142661" y="64956"/>
                </a:cubicBezTo>
                <a:cubicBezTo>
                  <a:pt x="142245" y="62968"/>
                  <a:pt x="141518" y="61075"/>
                  <a:pt x="140209" y="59337"/>
                </a:cubicBezTo>
                <a:cubicBezTo>
                  <a:pt x="137863" y="56205"/>
                  <a:pt x="134089" y="53753"/>
                  <a:pt x="129743" y="52514"/>
                </a:cubicBezTo>
                <a:cubicBezTo>
                  <a:pt x="127656" y="51919"/>
                  <a:pt x="125480" y="51649"/>
                  <a:pt x="123261" y="51649"/>
                </a:cubicBezTo>
                <a:cubicBezTo>
                  <a:pt x="123037" y="51649"/>
                  <a:pt x="122812" y="51652"/>
                  <a:pt x="122587" y="51657"/>
                </a:cubicBezTo>
                <a:cubicBezTo>
                  <a:pt x="122123" y="51669"/>
                  <a:pt x="121659" y="51693"/>
                  <a:pt x="121182" y="51728"/>
                </a:cubicBezTo>
                <a:cubicBezTo>
                  <a:pt x="116479" y="50609"/>
                  <a:pt x="111503" y="50002"/>
                  <a:pt x="107121" y="48192"/>
                </a:cubicBezTo>
                <a:cubicBezTo>
                  <a:pt x="99501" y="45049"/>
                  <a:pt x="96298" y="38441"/>
                  <a:pt x="94560" y="32178"/>
                </a:cubicBezTo>
                <a:cubicBezTo>
                  <a:pt x="93584" y="28678"/>
                  <a:pt x="92929" y="25106"/>
                  <a:pt x="91726" y="21641"/>
                </a:cubicBezTo>
                <a:cubicBezTo>
                  <a:pt x="90810" y="19034"/>
                  <a:pt x="89548" y="16486"/>
                  <a:pt x="87952" y="14081"/>
                </a:cubicBezTo>
                <a:cubicBezTo>
                  <a:pt x="84809" y="9330"/>
                  <a:pt x="80237" y="4973"/>
                  <a:pt x="74200" y="2365"/>
                </a:cubicBezTo>
                <a:cubicBezTo>
                  <a:pt x="70558" y="797"/>
                  <a:pt x="66542" y="1"/>
                  <a:pt x="62499" y="1"/>
                </a:cubicBezTo>
                <a:close/>
              </a:path>
            </a:pathLst>
          </a:custGeom>
          <a:solidFill>
            <a:schemeClr val="lt1">
              <a:alpha val="31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430" name="Google Shape;430;p33"/>
          <p:cNvSpPr txBox="1">
            <a:spLocks noGrp="1"/>
          </p:cNvSpPr>
          <p:nvPr>
            <p:ph type="title"/>
          </p:nvPr>
        </p:nvSpPr>
        <p:spPr>
          <a:xfrm>
            <a:off x="720000" y="554400"/>
            <a:ext cx="77040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grpSp>
        <p:nvGrpSpPr>
          <p:cNvPr id="431" name="Google Shape;431;p33"/>
          <p:cNvGrpSpPr/>
          <p:nvPr/>
        </p:nvGrpSpPr>
        <p:grpSpPr>
          <a:xfrm>
            <a:off x="271139" y="2367617"/>
            <a:ext cx="1251074" cy="1089966"/>
            <a:chOff x="2227541" y="6011760"/>
            <a:chExt cx="2864180" cy="2495343"/>
          </a:xfrm>
        </p:grpSpPr>
        <p:sp>
          <p:nvSpPr>
            <p:cNvPr id="432" name="Google Shape;432;p33"/>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433" name="Google Shape;433;p33"/>
            <p:cNvGrpSpPr/>
            <p:nvPr/>
          </p:nvGrpSpPr>
          <p:grpSpPr>
            <a:xfrm>
              <a:off x="2227541" y="6635267"/>
              <a:ext cx="2250382" cy="1871835"/>
              <a:chOff x="2227541" y="6635267"/>
              <a:chExt cx="2250382" cy="1871835"/>
            </a:xfrm>
          </p:grpSpPr>
          <p:sp>
            <p:nvSpPr>
              <p:cNvPr id="434" name="Google Shape;434;p33"/>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435" name="Google Shape;435;p33"/>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436" name="Google Shape;436;p33"/>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437" name="Google Shape;437;p33"/>
          <p:cNvGrpSpPr/>
          <p:nvPr/>
        </p:nvGrpSpPr>
        <p:grpSpPr>
          <a:xfrm>
            <a:off x="81" y="2294802"/>
            <a:ext cx="761443" cy="1254173"/>
            <a:chOff x="1668617" y="5683195"/>
            <a:chExt cx="1743230" cy="2871275"/>
          </a:xfrm>
        </p:grpSpPr>
        <p:sp>
          <p:nvSpPr>
            <p:cNvPr id="438" name="Google Shape;438;p33"/>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439" name="Google Shape;439;p33"/>
            <p:cNvGrpSpPr/>
            <p:nvPr/>
          </p:nvGrpSpPr>
          <p:grpSpPr>
            <a:xfrm>
              <a:off x="2252110" y="6027996"/>
              <a:ext cx="1159737" cy="2526474"/>
              <a:chOff x="2252110" y="6027996"/>
              <a:chExt cx="1159737" cy="2526474"/>
            </a:xfrm>
          </p:grpSpPr>
          <p:sp>
            <p:nvSpPr>
              <p:cNvPr id="440" name="Google Shape;440;p33"/>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441" name="Google Shape;441;p33"/>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442" name="Google Shape;442;p33"/>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443" name="Google Shape;443;p33"/>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444" name="Google Shape;444;p33"/>
          <p:cNvGrpSpPr/>
          <p:nvPr/>
        </p:nvGrpSpPr>
        <p:grpSpPr>
          <a:xfrm rot="-1314983">
            <a:off x="7758903" y="3463634"/>
            <a:ext cx="972293" cy="928258"/>
            <a:chOff x="-1855532" y="1600966"/>
            <a:chExt cx="890361" cy="822923"/>
          </a:xfrm>
        </p:grpSpPr>
        <p:sp>
          <p:nvSpPr>
            <p:cNvPr id="445" name="Google Shape;445;p33"/>
            <p:cNvSpPr/>
            <p:nvPr/>
          </p:nvSpPr>
          <p:spPr>
            <a:xfrm>
              <a:off x="-1855532" y="1600966"/>
              <a:ext cx="890361" cy="822923"/>
            </a:xfrm>
            <a:custGeom>
              <a:avLst/>
              <a:gdLst/>
              <a:ahLst/>
              <a:cxnLst/>
              <a:rect l="l" t="t" r="r" b="b"/>
              <a:pathLst>
                <a:path w="58461" h="54033" extrusionOk="0">
                  <a:moveTo>
                    <a:pt x="47321" y="1"/>
                  </a:moveTo>
                  <a:cubicBezTo>
                    <a:pt x="40441" y="1"/>
                    <a:pt x="37679" y="10881"/>
                    <a:pt x="33040" y="10881"/>
                  </a:cubicBezTo>
                  <a:cubicBezTo>
                    <a:pt x="32537" y="10881"/>
                    <a:pt x="32012" y="10754"/>
                    <a:pt x="31457" y="10470"/>
                  </a:cubicBezTo>
                  <a:cubicBezTo>
                    <a:pt x="28833" y="9132"/>
                    <a:pt x="29046" y="767"/>
                    <a:pt x="24301" y="767"/>
                  </a:cubicBezTo>
                  <a:cubicBezTo>
                    <a:pt x="23556" y="767"/>
                    <a:pt x="22689" y="973"/>
                    <a:pt x="21670" y="1445"/>
                  </a:cubicBezTo>
                  <a:cubicBezTo>
                    <a:pt x="14944" y="4554"/>
                    <a:pt x="18014" y="15188"/>
                    <a:pt x="14423" y="15188"/>
                  </a:cubicBezTo>
                  <a:cubicBezTo>
                    <a:pt x="14149" y="15188"/>
                    <a:pt x="13837" y="15126"/>
                    <a:pt x="13479" y="14994"/>
                  </a:cubicBezTo>
                  <a:cubicBezTo>
                    <a:pt x="13466" y="14995"/>
                    <a:pt x="13454" y="14995"/>
                    <a:pt x="13442" y="14995"/>
                  </a:cubicBezTo>
                  <a:cubicBezTo>
                    <a:pt x="13056" y="14995"/>
                    <a:pt x="12597" y="14648"/>
                    <a:pt x="12193" y="14601"/>
                  </a:cubicBezTo>
                  <a:cubicBezTo>
                    <a:pt x="11921" y="14565"/>
                    <a:pt x="11656" y="14547"/>
                    <a:pt x="11398" y="14547"/>
                  </a:cubicBezTo>
                  <a:cubicBezTo>
                    <a:pt x="5868" y="14547"/>
                    <a:pt x="3575" y="22683"/>
                    <a:pt x="2596" y="26960"/>
                  </a:cubicBezTo>
                  <a:cubicBezTo>
                    <a:pt x="1" y="38140"/>
                    <a:pt x="3632" y="48629"/>
                    <a:pt x="3704" y="48677"/>
                  </a:cubicBezTo>
                  <a:cubicBezTo>
                    <a:pt x="8356" y="51599"/>
                    <a:pt x="14802" y="54033"/>
                    <a:pt x="20602" y="54033"/>
                  </a:cubicBezTo>
                  <a:cubicBezTo>
                    <a:pt x="22862" y="54033"/>
                    <a:pt x="25025" y="53663"/>
                    <a:pt x="26945" y="52809"/>
                  </a:cubicBezTo>
                  <a:cubicBezTo>
                    <a:pt x="34374" y="49499"/>
                    <a:pt x="30564" y="43272"/>
                    <a:pt x="30445" y="42355"/>
                  </a:cubicBezTo>
                  <a:cubicBezTo>
                    <a:pt x="30087" y="39653"/>
                    <a:pt x="31775" y="39051"/>
                    <a:pt x="33805" y="39051"/>
                  </a:cubicBezTo>
                  <a:cubicBezTo>
                    <a:pt x="35353" y="39051"/>
                    <a:pt x="37101" y="39402"/>
                    <a:pt x="38291" y="39438"/>
                  </a:cubicBezTo>
                  <a:cubicBezTo>
                    <a:pt x="38426" y="39442"/>
                    <a:pt x="38560" y="39444"/>
                    <a:pt x="38694" y="39444"/>
                  </a:cubicBezTo>
                  <a:cubicBezTo>
                    <a:pt x="43697" y="39444"/>
                    <a:pt x="48722" y="36430"/>
                    <a:pt x="47864" y="30830"/>
                  </a:cubicBezTo>
                  <a:cubicBezTo>
                    <a:pt x="47185" y="26484"/>
                    <a:pt x="43578" y="24353"/>
                    <a:pt x="49531" y="18495"/>
                  </a:cubicBezTo>
                  <a:cubicBezTo>
                    <a:pt x="58461" y="9708"/>
                    <a:pt x="54186" y="695"/>
                    <a:pt x="48043" y="40"/>
                  </a:cubicBezTo>
                  <a:cubicBezTo>
                    <a:pt x="47797" y="14"/>
                    <a:pt x="47556" y="1"/>
                    <a:pt x="47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446" name="Google Shape;446;p33"/>
            <p:cNvSpPr/>
            <p:nvPr/>
          </p:nvSpPr>
          <p:spPr>
            <a:xfrm>
              <a:off x="-1801299" y="1673750"/>
              <a:ext cx="648448" cy="672557"/>
            </a:xfrm>
            <a:custGeom>
              <a:avLst/>
              <a:gdLst/>
              <a:ahLst/>
              <a:cxnLst/>
              <a:rect l="l" t="t" r="r" b="b"/>
              <a:pathLst>
                <a:path w="42577" h="44160" extrusionOk="0">
                  <a:moveTo>
                    <a:pt x="20562" y="1"/>
                  </a:moveTo>
                  <a:cubicBezTo>
                    <a:pt x="20402" y="1"/>
                    <a:pt x="20242" y="87"/>
                    <a:pt x="20181" y="286"/>
                  </a:cubicBezTo>
                  <a:cubicBezTo>
                    <a:pt x="19014" y="4024"/>
                    <a:pt x="18645" y="7906"/>
                    <a:pt x="18645" y="11823"/>
                  </a:cubicBezTo>
                  <a:cubicBezTo>
                    <a:pt x="18645" y="16121"/>
                    <a:pt x="19026" y="20431"/>
                    <a:pt x="17776" y="24622"/>
                  </a:cubicBezTo>
                  <a:cubicBezTo>
                    <a:pt x="17752" y="24705"/>
                    <a:pt x="17752" y="24789"/>
                    <a:pt x="17776" y="24848"/>
                  </a:cubicBezTo>
                  <a:cubicBezTo>
                    <a:pt x="12656" y="28956"/>
                    <a:pt x="7822" y="33397"/>
                    <a:pt x="3762" y="38528"/>
                  </a:cubicBezTo>
                  <a:cubicBezTo>
                    <a:pt x="4298" y="35540"/>
                    <a:pt x="3631" y="32516"/>
                    <a:pt x="3465" y="29492"/>
                  </a:cubicBezTo>
                  <a:cubicBezTo>
                    <a:pt x="3262" y="25693"/>
                    <a:pt x="3607" y="21931"/>
                    <a:pt x="5060" y="18395"/>
                  </a:cubicBezTo>
                  <a:cubicBezTo>
                    <a:pt x="5175" y="18100"/>
                    <a:pt x="4939" y="17910"/>
                    <a:pt x="4689" y="17910"/>
                  </a:cubicBezTo>
                  <a:cubicBezTo>
                    <a:pt x="4524" y="17910"/>
                    <a:pt x="4354" y="17992"/>
                    <a:pt x="4274" y="18181"/>
                  </a:cubicBezTo>
                  <a:cubicBezTo>
                    <a:pt x="2988" y="21348"/>
                    <a:pt x="2548" y="24693"/>
                    <a:pt x="2607" y="28098"/>
                  </a:cubicBezTo>
                  <a:cubicBezTo>
                    <a:pt x="2679" y="31885"/>
                    <a:pt x="3822" y="35814"/>
                    <a:pt x="2703" y="39517"/>
                  </a:cubicBezTo>
                  <a:cubicBezTo>
                    <a:pt x="2667" y="39659"/>
                    <a:pt x="2691" y="39767"/>
                    <a:pt x="2762" y="39862"/>
                  </a:cubicBezTo>
                  <a:cubicBezTo>
                    <a:pt x="1869" y="41064"/>
                    <a:pt x="1000" y="42291"/>
                    <a:pt x="190" y="43565"/>
                  </a:cubicBezTo>
                  <a:cubicBezTo>
                    <a:pt x="0" y="43871"/>
                    <a:pt x="281" y="44160"/>
                    <a:pt x="562" y="44160"/>
                  </a:cubicBezTo>
                  <a:cubicBezTo>
                    <a:pt x="686" y="44160"/>
                    <a:pt x="809" y="44104"/>
                    <a:pt x="893" y="43969"/>
                  </a:cubicBezTo>
                  <a:cubicBezTo>
                    <a:pt x="1988" y="42219"/>
                    <a:pt x="3203" y="40540"/>
                    <a:pt x="4477" y="38933"/>
                  </a:cubicBezTo>
                  <a:cubicBezTo>
                    <a:pt x="4665" y="38923"/>
                    <a:pt x="4852" y="38919"/>
                    <a:pt x="5039" y="38919"/>
                  </a:cubicBezTo>
                  <a:cubicBezTo>
                    <a:pt x="8447" y="38919"/>
                    <a:pt x="11650" y="40492"/>
                    <a:pt x="15025" y="40910"/>
                  </a:cubicBezTo>
                  <a:cubicBezTo>
                    <a:pt x="15977" y="41029"/>
                    <a:pt x="16929" y="41086"/>
                    <a:pt x="17878" y="41086"/>
                  </a:cubicBezTo>
                  <a:cubicBezTo>
                    <a:pt x="19862" y="41086"/>
                    <a:pt x="21836" y="40837"/>
                    <a:pt x="23777" y="40386"/>
                  </a:cubicBezTo>
                  <a:cubicBezTo>
                    <a:pt x="24256" y="40274"/>
                    <a:pt x="24099" y="39590"/>
                    <a:pt x="23657" y="39590"/>
                  </a:cubicBezTo>
                  <a:cubicBezTo>
                    <a:pt x="23627" y="39590"/>
                    <a:pt x="23595" y="39593"/>
                    <a:pt x="23562" y="39600"/>
                  </a:cubicBezTo>
                  <a:cubicBezTo>
                    <a:pt x="21684" y="40042"/>
                    <a:pt x="19777" y="40275"/>
                    <a:pt x="17868" y="40275"/>
                  </a:cubicBezTo>
                  <a:cubicBezTo>
                    <a:pt x="16281" y="40275"/>
                    <a:pt x="14694" y="40114"/>
                    <a:pt x="13120" y="39778"/>
                  </a:cubicBezTo>
                  <a:cubicBezTo>
                    <a:pt x="10418" y="39207"/>
                    <a:pt x="7882" y="38147"/>
                    <a:pt x="5119" y="38124"/>
                  </a:cubicBezTo>
                  <a:cubicBezTo>
                    <a:pt x="9632" y="32647"/>
                    <a:pt x="15037" y="27991"/>
                    <a:pt x="20657" y="23622"/>
                  </a:cubicBezTo>
                  <a:cubicBezTo>
                    <a:pt x="20693" y="23634"/>
                    <a:pt x="20717" y="23657"/>
                    <a:pt x="20764" y="23669"/>
                  </a:cubicBezTo>
                  <a:cubicBezTo>
                    <a:pt x="23741" y="24158"/>
                    <a:pt x="26479" y="25479"/>
                    <a:pt x="29503" y="25872"/>
                  </a:cubicBezTo>
                  <a:cubicBezTo>
                    <a:pt x="30510" y="26003"/>
                    <a:pt x="31519" y="26065"/>
                    <a:pt x="32526" y="26065"/>
                  </a:cubicBezTo>
                  <a:cubicBezTo>
                    <a:pt x="34258" y="26065"/>
                    <a:pt x="35986" y="25882"/>
                    <a:pt x="37695" y="25551"/>
                  </a:cubicBezTo>
                  <a:cubicBezTo>
                    <a:pt x="38177" y="25461"/>
                    <a:pt x="38015" y="24769"/>
                    <a:pt x="37566" y="24769"/>
                  </a:cubicBezTo>
                  <a:cubicBezTo>
                    <a:pt x="37539" y="24769"/>
                    <a:pt x="37510" y="24771"/>
                    <a:pt x="37481" y="24777"/>
                  </a:cubicBezTo>
                  <a:cubicBezTo>
                    <a:pt x="35839" y="25091"/>
                    <a:pt x="34184" y="25260"/>
                    <a:pt x="32529" y="25260"/>
                  </a:cubicBezTo>
                  <a:cubicBezTo>
                    <a:pt x="31109" y="25260"/>
                    <a:pt x="29689" y="25136"/>
                    <a:pt x="28277" y="24872"/>
                  </a:cubicBezTo>
                  <a:cubicBezTo>
                    <a:pt x="25955" y="24431"/>
                    <a:pt x="23788" y="23455"/>
                    <a:pt x="21479" y="22991"/>
                  </a:cubicBezTo>
                  <a:cubicBezTo>
                    <a:pt x="21872" y="22693"/>
                    <a:pt x="22253" y="22395"/>
                    <a:pt x="22645" y="22098"/>
                  </a:cubicBezTo>
                  <a:cubicBezTo>
                    <a:pt x="29956" y="16538"/>
                    <a:pt x="37481" y="10965"/>
                    <a:pt x="42386" y="3036"/>
                  </a:cubicBezTo>
                  <a:cubicBezTo>
                    <a:pt x="42576" y="2730"/>
                    <a:pt x="42301" y="2441"/>
                    <a:pt x="42023" y="2441"/>
                  </a:cubicBezTo>
                  <a:cubicBezTo>
                    <a:pt x="41901" y="2441"/>
                    <a:pt x="41779" y="2497"/>
                    <a:pt x="41695" y="2631"/>
                  </a:cubicBezTo>
                  <a:cubicBezTo>
                    <a:pt x="36385" y="11192"/>
                    <a:pt x="27991" y="16954"/>
                    <a:pt x="20145" y="22991"/>
                  </a:cubicBezTo>
                  <a:cubicBezTo>
                    <a:pt x="19681" y="23360"/>
                    <a:pt x="19216" y="23717"/>
                    <a:pt x="18740" y="24086"/>
                  </a:cubicBezTo>
                  <a:cubicBezTo>
                    <a:pt x="19645" y="20538"/>
                    <a:pt x="19514" y="16919"/>
                    <a:pt x="19467" y="13263"/>
                  </a:cubicBezTo>
                  <a:cubicBezTo>
                    <a:pt x="19395" y="8941"/>
                    <a:pt x="19669" y="4655"/>
                    <a:pt x="20955" y="500"/>
                  </a:cubicBezTo>
                  <a:cubicBezTo>
                    <a:pt x="21048" y="199"/>
                    <a:pt x="20804" y="1"/>
                    <a:pt x="205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447" name="Google Shape;447;p33"/>
          <p:cNvSpPr/>
          <p:nvPr/>
        </p:nvSpPr>
        <p:spPr>
          <a:xfrm>
            <a:off x="82" y="3058584"/>
            <a:ext cx="9143830" cy="2103365"/>
          </a:xfrm>
          <a:custGeom>
            <a:avLst/>
            <a:gdLst/>
            <a:ahLst/>
            <a:cxnLst/>
            <a:rect l="l" t="t" r="r" b="b"/>
            <a:pathLst>
              <a:path w="252592" h="58104" extrusionOk="0">
                <a:moveTo>
                  <a:pt x="23957" y="0"/>
                </a:moveTo>
                <a:cubicBezTo>
                  <a:pt x="15373" y="0"/>
                  <a:pt x="7336" y="1024"/>
                  <a:pt x="0" y="3430"/>
                </a:cubicBezTo>
                <a:lnTo>
                  <a:pt x="0" y="17206"/>
                </a:lnTo>
                <a:lnTo>
                  <a:pt x="0" y="40352"/>
                </a:lnTo>
                <a:lnTo>
                  <a:pt x="0" y="58104"/>
                </a:lnTo>
                <a:lnTo>
                  <a:pt x="148650" y="58104"/>
                </a:lnTo>
                <a:cubicBezTo>
                  <a:pt x="147757" y="57997"/>
                  <a:pt x="146769" y="57818"/>
                  <a:pt x="145721" y="57568"/>
                </a:cubicBezTo>
                <a:lnTo>
                  <a:pt x="145721" y="57568"/>
                </a:lnTo>
                <a:lnTo>
                  <a:pt x="148650" y="58104"/>
                </a:lnTo>
                <a:lnTo>
                  <a:pt x="252592" y="58104"/>
                </a:lnTo>
                <a:lnTo>
                  <a:pt x="252592" y="16777"/>
                </a:lnTo>
                <a:cubicBezTo>
                  <a:pt x="236294" y="29080"/>
                  <a:pt x="217132" y="33582"/>
                  <a:pt x="196520" y="33582"/>
                </a:cubicBezTo>
                <a:cubicBezTo>
                  <a:pt x="140227" y="33582"/>
                  <a:pt x="73113" y="0"/>
                  <a:pt x="2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448" name="Google Shape;448;p33"/>
          <p:cNvSpPr txBox="1">
            <a:spLocks noGrp="1"/>
          </p:cNvSpPr>
          <p:nvPr>
            <p:ph type="title" idx="2"/>
          </p:nvPr>
        </p:nvSpPr>
        <p:spPr>
          <a:xfrm>
            <a:off x="1308000" y="2334975"/>
            <a:ext cx="2880000" cy="46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449" name="Google Shape;449;p33"/>
          <p:cNvSpPr txBox="1">
            <a:spLocks noGrp="1"/>
          </p:cNvSpPr>
          <p:nvPr>
            <p:ph type="subTitle" idx="1"/>
          </p:nvPr>
        </p:nvSpPr>
        <p:spPr>
          <a:xfrm>
            <a:off x="1308000" y="2842650"/>
            <a:ext cx="2880000" cy="10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400">
                <a:solidFill>
                  <a:schemeClr val="dk1"/>
                </a:solidFill>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450" name="Google Shape;450;p33"/>
          <p:cNvSpPr txBox="1">
            <a:spLocks noGrp="1"/>
          </p:cNvSpPr>
          <p:nvPr>
            <p:ph type="title" idx="3"/>
          </p:nvPr>
        </p:nvSpPr>
        <p:spPr>
          <a:xfrm>
            <a:off x="4956000" y="2334964"/>
            <a:ext cx="2880000" cy="46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451" name="Google Shape;451;p33"/>
          <p:cNvSpPr txBox="1">
            <a:spLocks noGrp="1"/>
          </p:cNvSpPr>
          <p:nvPr>
            <p:ph type="subTitle" idx="4"/>
          </p:nvPr>
        </p:nvSpPr>
        <p:spPr>
          <a:xfrm>
            <a:off x="4956000" y="2842650"/>
            <a:ext cx="2880000" cy="10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400">
                <a:solidFill>
                  <a:schemeClr val="dk1"/>
                </a:solidFill>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17344832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769626" y="0"/>
            <a:ext cx="5374339" cy="4746796"/>
          </a:xfrm>
          <a:custGeom>
            <a:avLst/>
            <a:gdLst/>
            <a:ahLst/>
            <a:cxnLst/>
            <a:rect l="l" t="t" r="r" b="b"/>
            <a:pathLst>
              <a:path w="176309" h="155722" extrusionOk="0">
                <a:moveTo>
                  <a:pt x="63247" y="0"/>
                </a:moveTo>
                <a:cubicBezTo>
                  <a:pt x="63247" y="0"/>
                  <a:pt x="80642" y="24848"/>
                  <a:pt x="37077" y="41672"/>
                </a:cubicBezTo>
                <a:cubicBezTo>
                  <a:pt x="1" y="55983"/>
                  <a:pt x="5335" y="88511"/>
                  <a:pt x="27957" y="97286"/>
                </a:cubicBezTo>
                <a:cubicBezTo>
                  <a:pt x="27849" y="97834"/>
                  <a:pt x="27742" y="98381"/>
                  <a:pt x="27659" y="98929"/>
                </a:cubicBezTo>
                <a:cubicBezTo>
                  <a:pt x="23670" y="124623"/>
                  <a:pt x="47626" y="125194"/>
                  <a:pt x="58960" y="130445"/>
                </a:cubicBezTo>
                <a:cubicBezTo>
                  <a:pt x="60782" y="131290"/>
                  <a:pt x="62425" y="132326"/>
                  <a:pt x="63997" y="133457"/>
                </a:cubicBezTo>
                <a:cubicBezTo>
                  <a:pt x="65985" y="140732"/>
                  <a:pt x="70795" y="147709"/>
                  <a:pt x="78010" y="151757"/>
                </a:cubicBezTo>
                <a:cubicBezTo>
                  <a:pt x="81701" y="153840"/>
                  <a:pt x="86071" y="154971"/>
                  <a:pt x="89976" y="155341"/>
                </a:cubicBezTo>
                <a:cubicBezTo>
                  <a:pt x="92794" y="155602"/>
                  <a:pt x="95482" y="155722"/>
                  <a:pt x="98053" y="155722"/>
                </a:cubicBezTo>
                <a:cubicBezTo>
                  <a:pt x="124611" y="155722"/>
                  <a:pt x="138682" y="142939"/>
                  <a:pt x="155020" y="141756"/>
                </a:cubicBezTo>
                <a:cubicBezTo>
                  <a:pt x="155811" y="141699"/>
                  <a:pt x="156608" y="141669"/>
                  <a:pt x="157412" y="141669"/>
                </a:cubicBezTo>
                <a:cubicBezTo>
                  <a:pt x="163153" y="141669"/>
                  <a:pt x="169259" y="143194"/>
                  <a:pt x="176308" y="147256"/>
                </a:cubicBezTo>
                <a:lnTo>
                  <a:pt x="1763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10;p2"/>
          <p:cNvSpPr/>
          <p:nvPr/>
        </p:nvSpPr>
        <p:spPr>
          <a:xfrm rot="10800000">
            <a:off x="-10703" y="2348880"/>
            <a:ext cx="3274652" cy="2797621"/>
          </a:xfrm>
          <a:custGeom>
            <a:avLst/>
            <a:gdLst/>
            <a:ahLst/>
            <a:cxnLst/>
            <a:rect l="l" t="t" r="r" b="b"/>
            <a:pathLst>
              <a:path w="545094" h="465688" extrusionOk="0">
                <a:moveTo>
                  <a:pt x="207028" y="1"/>
                </a:moveTo>
                <a:cubicBezTo>
                  <a:pt x="207028" y="1"/>
                  <a:pt x="259058" y="74319"/>
                  <a:pt x="128756" y="124647"/>
                </a:cubicBezTo>
                <a:cubicBezTo>
                  <a:pt x="1" y="174354"/>
                  <a:pt x="42285" y="297550"/>
                  <a:pt x="138002" y="297550"/>
                </a:cubicBezTo>
                <a:cubicBezTo>
                  <a:pt x="146029" y="297550"/>
                  <a:pt x="154432" y="296683"/>
                  <a:pt x="163141" y="294834"/>
                </a:cubicBezTo>
                <a:cubicBezTo>
                  <a:pt x="173520" y="292632"/>
                  <a:pt x="182326" y="291602"/>
                  <a:pt x="189704" y="291602"/>
                </a:cubicBezTo>
                <a:cubicBezTo>
                  <a:pt x="225753" y="291602"/>
                  <a:pt x="227678" y="316202"/>
                  <a:pt x="212112" y="348817"/>
                </a:cubicBezTo>
                <a:cubicBezTo>
                  <a:pt x="196610" y="381274"/>
                  <a:pt x="212112" y="431899"/>
                  <a:pt x="251176" y="453854"/>
                </a:cubicBezTo>
                <a:cubicBezTo>
                  <a:pt x="262225" y="460057"/>
                  <a:pt x="275286" y="463462"/>
                  <a:pt x="286978" y="464546"/>
                </a:cubicBezTo>
                <a:cubicBezTo>
                  <a:pt x="295411" y="465329"/>
                  <a:pt x="303454" y="465688"/>
                  <a:pt x="311146" y="465688"/>
                </a:cubicBezTo>
                <a:cubicBezTo>
                  <a:pt x="390544" y="465688"/>
                  <a:pt x="432621" y="427483"/>
                  <a:pt x="481467" y="423934"/>
                </a:cubicBezTo>
                <a:cubicBezTo>
                  <a:pt x="483856" y="423759"/>
                  <a:pt x="486261" y="423668"/>
                  <a:pt x="488687" y="423668"/>
                </a:cubicBezTo>
                <a:cubicBezTo>
                  <a:pt x="505818" y="423668"/>
                  <a:pt x="524017" y="428226"/>
                  <a:pt x="545094" y="440376"/>
                </a:cubicBezTo>
                <a:lnTo>
                  <a:pt x="5450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1" name="Google Shape;11;p2"/>
          <p:cNvSpPr txBox="1">
            <a:spLocks noGrp="1"/>
          </p:cNvSpPr>
          <p:nvPr>
            <p:ph type="ctrTitle"/>
          </p:nvPr>
        </p:nvSpPr>
        <p:spPr>
          <a:xfrm>
            <a:off x="810000" y="1682500"/>
            <a:ext cx="4487400" cy="2052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12" name="Google Shape;12;p2"/>
          <p:cNvSpPr txBox="1">
            <a:spLocks noGrp="1"/>
          </p:cNvSpPr>
          <p:nvPr>
            <p:ph type="subTitle" idx="1"/>
          </p:nvPr>
        </p:nvSpPr>
        <p:spPr>
          <a:xfrm>
            <a:off x="810000" y="3602728"/>
            <a:ext cx="3988500" cy="44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700"/>
              <a:buNone/>
              <a:defRPr sz="1600"/>
            </a:lvl1pPr>
            <a:lvl2pPr lvl="1" rtl="0">
              <a:lnSpc>
                <a:spcPct val="100000"/>
              </a:lnSpc>
              <a:spcBef>
                <a:spcPts val="0"/>
              </a:spcBef>
              <a:spcAft>
                <a:spcPts val="0"/>
              </a:spcAft>
              <a:buSzPts val="1700"/>
              <a:buNone/>
              <a:defRPr sz="1700"/>
            </a:lvl2pPr>
            <a:lvl3pPr lvl="2" rtl="0">
              <a:lnSpc>
                <a:spcPct val="100000"/>
              </a:lnSpc>
              <a:spcBef>
                <a:spcPts val="0"/>
              </a:spcBef>
              <a:spcAft>
                <a:spcPts val="0"/>
              </a:spcAft>
              <a:buSzPts val="1700"/>
              <a:buNone/>
              <a:defRPr sz="1700"/>
            </a:lvl3pPr>
            <a:lvl4pPr lvl="3" rtl="0">
              <a:lnSpc>
                <a:spcPct val="100000"/>
              </a:lnSpc>
              <a:spcBef>
                <a:spcPts val="0"/>
              </a:spcBef>
              <a:spcAft>
                <a:spcPts val="0"/>
              </a:spcAft>
              <a:buSzPts val="1700"/>
              <a:buNone/>
              <a:defRPr sz="1700"/>
            </a:lvl4pPr>
            <a:lvl5pPr lvl="4" rtl="0">
              <a:lnSpc>
                <a:spcPct val="100000"/>
              </a:lnSpc>
              <a:spcBef>
                <a:spcPts val="0"/>
              </a:spcBef>
              <a:spcAft>
                <a:spcPts val="0"/>
              </a:spcAft>
              <a:buSzPts val="1700"/>
              <a:buNone/>
              <a:defRPr sz="1700"/>
            </a:lvl5pPr>
            <a:lvl6pPr lvl="5" rtl="0">
              <a:lnSpc>
                <a:spcPct val="100000"/>
              </a:lnSpc>
              <a:spcBef>
                <a:spcPts val="0"/>
              </a:spcBef>
              <a:spcAft>
                <a:spcPts val="0"/>
              </a:spcAft>
              <a:buSzPts val="1700"/>
              <a:buNone/>
              <a:defRPr sz="1700"/>
            </a:lvl6pPr>
            <a:lvl7pPr lvl="6" rtl="0">
              <a:lnSpc>
                <a:spcPct val="100000"/>
              </a:lnSpc>
              <a:spcBef>
                <a:spcPts val="0"/>
              </a:spcBef>
              <a:spcAft>
                <a:spcPts val="0"/>
              </a:spcAft>
              <a:buSzPts val="1700"/>
              <a:buNone/>
              <a:defRPr sz="1700"/>
            </a:lvl7pPr>
            <a:lvl8pPr lvl="7" rtl="0">
              <a:lnSpc>
                <a:spcPct val="100000"/>
              </a:lnSpc>
              <a:spcBef>
                <a:spcPts val="0"/>
              </a:spcBef>
              <a:spcAft>
                <a:spcPts val="0"/>
              </a:spcAft>
              <a:buSzPts val="1700"/>
              <a:buNone/>
              <a:defRPr sz="1700"/>
            </a:lvl8pPr>
            <a:lvl9pPr lvl="8" rtl="0">
              <a:lnSpc>
                <a:spcPct val="100000"/>
              </a:lnSpc>
              <a:spcBef>
                <a:spcPts val="0"/>
              </a:spcBef>
              <a:spcAft>
                <a:spcPts val="0"/>
              </a:spcAft>
              <a:buSzPts val="1700"/>
              <a:buNone/>
              <a:defRPr sz="1700"/>
            </a:lvl9pPr>
          </a:lstStyle>
          <a:p>
            <a:endParaRPr/>
          </a:p>
        </p:txBody>
      </p:sp>
    </p:spTree>
    <p:extLst>
      <p:ext uri="{BB962C8B-B14F-4D97-AF65-F5344CB8AC3E}">
        <p14:creationId xmlns:p14="http://schemas.microsoft.com/office/powerpoint/2010/main" val="7635295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1489925" y="2573725"/>
            <a:ext cx="2288400" cy="779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5" name="Google Shape;15;p3"/>
          <p:cNvSpPr txBox="1">
            <a:spLocks noGrp="1"/>
          </p:cNvSpPr>
          <p:nvPr>
            <p:ph type="title" idx="2" hasCustomPrompt="1"/>
          </p:nvPr>
        </p:nvSpPr>
        <p:spPr>
          <a:xfrm>
            <a:off x="1489925" y="1220113"/>
            <a:ext cx="1132200" cy="1368900"/>
          </a:xfrm>
          <a:prstGeom prst="rect">
            <a:avLst/>
          </a:prstGeom>
        </p:spPr>
        <p:txBody>
          <a:bodyPr spcFirstLastPara="1" wrap="square" lIns="91425" tIns="91425" rIns="91425" bIns="91425" anchor="b" anchorCtr="0">
            <a:noAutofit/>
          </a:bodyPr>
          <a:lstStyle>
            <a:lvl1pPr lvl="0" rtl="0">
              <a:spcBef>
                <a:spcPts val="0"/>
              </a:spcBef>
              <a:spcAft>
                <a:spcPts val="0"/>
              </a:spcAft>
              <a:buSzPts val="8000"/>
              <a:buNone/>
              <a:defRPr sz="8000"/>
            </a:lvl1pPr>
            <a:lvl2pPr lvl="1" rtl="0">
              <a:spcBef>
                <a:spcPts val="0"/>
              </a:spcBef>
              <a:spcAft>
                <a:spcPts val="0"/>
              </a:spcAft>
              <a:buSzPts val="8000"/>
              <a:buNone/>
              <a:defRPr sz="8000"/>
            </a:lvl2pPr>
            <a:lvl3pPr lvl="2" rtl="0">
              <a:spcBef>
                <a:spcPts val="0"/>
              </a:spcBef>
              <a:spcAft>
                <a:spcPts val="0"/>
              </a:spcAft>
              <a:buSzPts val="8000"/>
              <a:buNone/>
              <a:defRPr sz="8000"/>
            </a:lvl3pPr>
            <a:lvl4pPr lvl="3" rtl="0">
              <a:spcBef>
                <a:spcPts val="0"/>
              </a:spcBef>
              <a:spcAft>
                <a:spcPts val="0"/>
              </a:spcAft>
              <a:buSzPts val="8000"/>
              <a:buNone/>
              <a:defRPr sz="8000"/>
            </a:lvl4pPr>
            <a:lvl5pPr lvl="4" rtl="0">
              <a:spcBef>
                <a:spcPts val="0"/>
              </a:spcBef>
              <a:spcAft>
                <a:spcPts val="0"/>
              </a:spcAft>
              <a:buSzPts val="8000"/>
              <a:buNone/>
              <a:defRPr sz="8000"/>
            </a:lvl5pPr>
            <a:lvl6pPr lvl="5" rtl="0">
              <a:spcBef>
                <a:spcPts val="0"/>
              </a:spcBef>
              <a:spcAft>
                <a:spcPts val="0"/>
              </a:spcAft>
              <a:buSzPts val="8000"/>
              <a:buNone/>
              <a:defRPr sz="8000"/>
            </a:lvl6pPr>
            <a:lvl7pPr lvl="6" rtl="0">
              <a:spcBef>
                <a:spcPts val="0"/>
              </a:spcBef>
              <a:spcAft>
                <a:spcPts val="0"/>
              </a:spcAft>
              <a:buSzPts val="8000"/>
              <a:buNone/>
              <a:defRPr sz="8000"/>
            </a:lvl7pPr>
            <a:lvl8pPr lvl="7" rtl="0">
              <a:spcBef>
                <a:spcPts val="0"/>
              </a:spcBef>
              <a:spcAft>
                <a:spcPts val="0"/>
              </a:spcAft>
              <a:buSzPts val="8000"/>
              <a:buNone/>
              <a:defRPr sz="8000"/>
            </a:lvl8pPr>
            <a:lvl9pPr lvl="8" rtl="0">
              <a:spcBef>
                <a:spcPts val="0"/>
              </a:spcBef>
              <a:spcAft>
                <a:spcPts val="0"/>
              </a:spcAft>
              <a:buSzPts val="8000"/>
              <a:buNone/>
              <a:defRPr sz="8000"/>
            </a:lvl9pPr>
          </a:lstStyle>
          <a:p>
            <a:r>
              <a:t>xx%</a:t>
            </a:r>
          </a:p>
        </p:txBody>
      </p:sp>
      <p:sp>
        <p:nvSpPr>
          <p:cNvPr id="16" name="Google Shape;16;p3"/>
          <p:cNvSpPr txBox="1">
            <a:spLocks noGrp="1"/>
          </p:cNvSpPr>
          <p:nvPr>
            <p:ph type="subTitle" idx="1"/>
          </p:nvPr>
        </p:nvSpPr>
        <p:spPr>
          <a:xfrm>
            <a:off x="1489925" y="3205500"/>
            <a:ext cx="2452200" cy="622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extLst>
      <p:ext uri="{BB962C8B-B14F-4D97-AF65-F5344CB8AC3E}">
        <p14:creationId xmlns:p14="http://schemas.microsoft.com/office/powerpoint/2010/main" val="32928629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
        <p:cNvGrpSpPr/>
        <p:nvPr/>
      </p:nvGrpSpPr>
      <p:grpSpPr>
        <a:xfrm>
          <a:off x="0" y="0"/>
          <a:ext cx="0" cy="0"/>
          <a:chOff x="0" y="0"/>
          <a:chExt cx="0" cy="0"/>
        </a:xfrm>
      </p:grpSpPr>
      <p:grpSp>
        <p:nvGrpSpPr>
          <p:cNvPr id="38" name="Google Shape;38;p7"/>
          <p:cNvGrpSpPr/>
          <p:nvPr/>
        </p:nvGrpSpPr>
        <p:grpSpPr>
          <a:xfrm>
            <a:off x="1663491" y="213118"/>
            <a:ext cx="5817010" cy="4856568"/>
            <a:chOff x="341100" y="783750"/>
            <a:chExt cx="6212100" cy="5186425"/>
          </a:xfrm>
        </p:grpSpPr>
        <p:sp>
          <p:nvSpPr>
            <p:cNvPr id="39" name="Google Shape;39;p7"/>
            <p:cNvSpPr/>
            <p:nvPr/>
          </p:nvSpPr>
          <p:spPr>
            <a:xfrm>
              <a:off x="341100" y="783750"/>
              <a:ext cx="6212100" cy="4828500"/>
            </a:xfrm>
            <a:custGeom>
              <a:avLst/>
              <a:gdLst/>
              <a:ahLst/>
              <a:cxnLst/>
              <a:rect l="l" t="t" r="r" b="b"/>
              <a:pathLst>
                <a:path w="248484" h="193140" extrusionOk="0">
                  <a:moveTo>
                    <a:pt x="193048" y="0"/>
                  </a:moveTo>
                  <a:cubicBezTo>
                    <a:pt x="172800" y="0"/>
                    <a:pt x="152013" y="12189"/>
                    <a:pt x="136422" y="15876"/>
                  </a:cubicBezTo>
                  <a:cubicBezTo>
                    <a:pt x="130552" y="17264"/>
                    <a:pt x="124754" y="17623"/>
                    <a:pt x="118977" y="17623"/>
                  </a:cubicBezTo>
                  <a:cubicBezTo>
                    <a:pt x="112798" y="17623"/>
                    <a:pt x="106643" y="17212"/>
                    <a:pt x="100452" y="17212"/>
                  </a:cubicBezTo>
                  <a:cubicBezTo>
                    <a:pt x="88065" y="17212"/>
                    <a:pt x="75531" y="18856"/>
                    <a:pt x="62354" y="28723"/>
                  </a:cubicBezTo>
                  <a:cubicBezTo>
                    <a:pt x="42042" y="43915"/>
                    <a:pt x="42137" y="61369"/>
                    <a:pt x="36196" y="73681"/>
                  </a:cubicBezTo>
                  <a:cubicBezTo>
                    <a:pt x="28611" y="89397"/>
                    <a:pt x="12728" y="100148"/>
                    <a:pt x="5787" y="116722"/>
                  </a:cubicBezTo>
                  <a:cubicBezTo>
                    <a:pt x="1132" y="127830"/>
                    <a:pt x="1" y="141379"/>
                    <a:pt x="4751" y="152654"/>
                  </a:cubicBezTo>
                  <a:cubicBezTo>
                    <a:pt x="13609" y="173705"/>
                    <a:pt x="35553" y="169133"/>
                    <a:pt x="63866" y="182265"/>
                  </a:cubicBezTo>
                  <a:cubicBezTo>
                    <a:pt x="78187" y="188911"/>
                    <a:pt x="85640" y="189269"/>
                    <a:pt x="95118" y="189269"/>
                  </a:cubicBezTo>
                  <a:cubicBezTo>
                    <a:pt x="96264" y="189269"/>
                    <a:pt x="97440" y="189264"/>
                    <a:pt x="98661" y="189264"/>
                  </a:cubicBezTo>
                  <a:cubicBezTo>
                    <a:pt x="106249" y="189264"/>
                    <a:pt x="115586" y="189466"/>
                    <a:pt x="130445" y="192386"/>
                  </a:cubicBezTo>
                  <a:cubicBezTo>
                    <a:pt x="131160" y="192646"/>
                    <a:pt x="135644" y="193140"/>
                    <a:pt x="141946" y="193140"/>
                  </a:cubicBezTo>
                  <a:cubicBezTo>
                    <a:pt x="152657" y="193140"/>
                    <a:pt x="168620" y="191713"/>
                    <a:pt x="180261" y="185289"/>
                  </a:cubicBezTo>
                  <a:cubicBezTo>
                    <a:pt x="214789" y="166216"/>
                    <a:pt x="207122" y="145987"/>
                    <a:pt x="214277" y="126187"/>
                  </a:cubicBezTo>
                  <a:cubicBezTo>
                    <a:pt x="218433" y="114721"/>
                    <a:pt x="227339" y="105994"/>
                    <a:pt x="234077" y="96076"/>
                  </a:cubicBezTo>
                  <a:cubicBezTo>
                    <a:pt x="248484" y="74883"/>
                    <a:pt x="246377" y="48987"/>
                    <a:pt x="234506" y="27913"/>
                  </a:cubicBezTo>
                  <a:cubicBezTo>
                    <a:pt x="222493" y="6573"/>
                    <a:pt x="207916" y="0"/>
                    <a:pt x="193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40" name="Google Shape;40;p7"/>
            <p:cNvSpPr/>
            <p:nvPr/>
          </p:nvSpPr>
          <p:spPr>
            <a:xfrm>
              <a:off x="524750" y="855925"/>
              <a:ext cx="5839450" cy="4648425"/>
            </a:xfrm>
            <a:custGeom>
              <a:avLst/>
              <a:gdLst/>
              <a:ahLst/>
              <a:cxnLst/>
              <a:rect l="l" t="t" r="r" b="b"/>
              <a:pathLst>
                <a:path w="233578" h="185937" extrusionOk="0">
                  <a:moveTo>
                    <a:pt x="121779" y="0"/>
                  </a:moveTo>
                  <a:cubicBezTo>
                    <a:pt x="109175" y="0"/>
                    <a:pt x="96563" y="3745"/>
                    <a:pt x="85785" y="11250"/>
                  </a:cubicBezTo>
                  <a:cubicBezTo>
                    <a:pt x="76082" y="18013"/>
                    <a:pt x="74105" y="21668"/>
                    <a:pt x="58091" y="27753"/>
                  </a:cubicBezTo>
                  <a:cubicBezTo>
                    <a:pt x="39827" y="34694"/>
                    <a:pt x="14943" y="36361"/>
                    <a:pt x="6359" y="57578"/>
                  </a:cubicBezTo>
                  <a:cubicBezTo>
                    <a:pt x="1" y="73294"/>
                    <a:pt x="2644" y="100107"/>
                    <a:pt x="15038" y="121228"/>
                  </a:cubicBezTo>
                  <a:cubicBezTo>
                    <a:pt x="26290" y="140409"/>
                    <a:pt x="41982" y="141814"/>
                    <a:pt x="54067" y="146589"/>
                  </a:cubicBezTo>
                  <a:cubicBezTo>
                    <a:pt x="70891" y="153232"/>
                    <a:pt x="82225" y="165662"/>
                    <a:pt x="99561" y="173735"/>
                  </a:cubicBezTo>
                  <a:cubicBezTo>
                    <a:pt x="114733" y="180786"/>
                    <a:pt x="135375" y="185937"/>
                    <a:pt x="155204" y="185937"/>
                  </a:cubicBezTo>
                  <a:cubicBezTo>
                    <a:pt x="170496" y="185937"/>
                    <a:pt x="185305" y="182874"/>
                    <a:pt x="196752" y="175259"/>
                  </a:cubicBezTo>
                  <a:cubicBezTo>
                    <a:pt x="233578" y="150780"/>
                    <a:pt x="213194" y="117061"/>
                    <a:pt x="201347" y="87891"/>
                  </a:cubicBezTo>
                  <a:cubicBezTo>
                    <a:pt x="186560" y="51517"/>
                    <a:pt x="181512" y="36944"/>
                    <a:pt x="171296" y="24014"/>
                  </a:cubicBezTo>
                  <a:cubicBezTo>
                    <a:pt x="158656" y="8021"/>
                    <a:pt x="140226" y="0"/>
                    <a:pt x="121779" y="0"/>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41" name="Google Shape;41;p7"/>
            <p:cNvSpPr/>
            <p:nvPr/>
          </p:nvSpPr>
          <p:spPr>
            <a:xfrm>
              <a:off x="2342372" y="4406727"/>
              <a:ext cx="954900" cy="1456225"/>
            </a:xfrm>
            <a:custGeom>
              <a:avLst/>
              <a:gdLst/>
              <a:ahLst/>
              <a:cxnLst/>
              <a:rect l="l" t="t" r="r" b="b"/>
              <a:pathLst>
                <a:path w="38196" h="58249" extrusionOk="0">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42" name="Google Shape;42;p7"/>
            <p:cNvSpPr/>
            <p:nvPr/>
          </p:nvSpPr>
          <p:spPr>
            <a:xfrm>
              <a:off x="2410222" y="4669852"/>
              <a:ext cx="727175" cy="1249700"/>
            </a:xfrm>
            <a:custGeom>
              <a:avLst/>
              <a:gdLst/>
              <a:ahLst/>
              <a:cxnLst/>
              <a:rect l="l" t="t" r="r" b="b"/>
              <a:pathLst>
                <a:path w="29087" h="49988" extrusionOk="0">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43" name="Google Shape;43;p7"/>
            <p:cNvSpPr/>
            <p:nvPr/>
          </p:nvSpPr>
          <p:spPr>
            <a:xfrm>
              <a:off x="1167700" y="4550275"/>
              <a:ext cx="1247500" cy="1225725"/>
            </a:xfrm>
            <a:custGeom>
              <a:avLst/>
              <a:gdLst/>
              <a:ahLst/>
              <a:cxnLst/>
              <a:rect l="l" t="t" r="r" b="b"/>
              <a:pathLst>
                <a:path w="49900" h="49029" extrusionOk="0">
                  <a:moveTo>
                    <a:pt x="1057" y="0"/>
                  </a:moveTo>
                  <a:cubicBezTo>
                    <a:pt x="781" y="0"/>
                    <a:pt x="673" y="296"/>
                    <a:pt x="750" y="529"/>
                  </a:cubicBezTo>
                  <a:cubicBezTo>
                    <a:pt x="560" y="529"/>
                    <a:pt x="369" y="648"/>
                    <a:pt x="357" y="886"/>
                  </a:cubicBezTo>
                  <a:cubicBezTo>
                    <a:pt x="0" y="7708"/>
                    <a:pt x="1596" y="14340"/>
                    <a:pt x="3798" y="20746"/>
                  </a:cubicBezTo>
                  <a:cubicBezTo>
                    <a:pt x="5870" y="26770"/>
                    <a:pt x="8204" y="32854"/>
                    <a:pt x="12788" y="37450"/>
                  </a:cubicBezTo>
                  <a:cubicBezTo>
                    <a:pt x="17157" y="41820"/>
                    <a:pt x="22789" y="44689"/>
                    <a:pt x="28575" y="46678"/>
                  </a:cubicBezTo>
                  <a:cubicBezTo>
                    <a:pt x="32108" y="47894"/>
                    <a:pt x="35925" y="49028"/>
                    <a:pt x="39693" y="49028"/>
                  </a:cubicBezTo>
                  <a:cubicBezTo>
                    <a:pt x="41639" y="49028"/>
                    <a:pt x="43573" y="48726"/>
                    <a:pt x="45446" y="47975"/>
                  </a:cubicBezTo>
                  <a:cubicBezTo>
                    <a:pt x="45589" y="47916"/>
                    <a:pt x="45649" y="47821"/>
                    <a:pt x="45661" y="47725"/>
                  </a:cubicBezTo>
                  <a:cubicBezTo>
                    <a:pt x="45745" y="47795"/>
                    <a:pt x="45857" y="47836"/>
                    <a:pt x="45967" y="47836"/>
                  </a:cubicBezTo>
                  <a:cubicBezTo>
                    <a:pt x="46118" y="47836"/>
                    <a:pt x="46265" y="47757"/>
                    <a:pt x="46327" y="47571"/>
                  </a:cubicBezTo>
                  <a:cubicBezTo>
                    <a:pt x="49899" y="36581"/>
                    <a:pt x="43565" y="23937"/>
                    <a:pt x="36052" y="16126"/>
                  </a:cubicBezTo>
                  <a:cubicBezTo>
                    <a:pt x="26873" y="6589"/>
                    <a:pt x="14014" y="1791"/>
                    <a:pt x="1119" y="5"/>
                  </a:cubicBezTo>
                  <a:cubicBezTo>
                    <a:pt x="1098" y="2"/>
                    <a:pt x="1077" y="0"/>
                    <a:pt x="10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44" name="Google Shape;44;p7"/>
            <p:cNvSpPr/>
            <p:nvPr/>
          </p:nvSpPr>
          <p:spPr>
            <a:xfrm>
              <a:off x="1338200" y="4738950"/>
              <a:ext cx="1042675" cy="1037425"/>
            </a:xfrm>
            <a:custGeom>
              <a:avLst/>
              <a:gdLst/>
              <a:ahLst/>
              <a:cxnLst/>
              <a:rect l="l" t="t" r="r" b="b"/>
              <a:pathLst>
                <a:path w="41707" h="41497" extrusionOk="0">
                  <a:moveTo>
                    <a:pt x="3415" y="0"/>
                  </a:moveTo>
                  <a:cubicBezTo>
                    <a:pt x="3118" y="0"/>
                    <a:pt x="2838" y="377"/>
                    <a:pt x="3098" y="673"/>
                  </a:cubicBezTo>
                  <a:cubicBezTo>
                    <a:pt x="5968" y="4043"/>
                    <a:pt x="8825" y="7424"/>
                    <a:pt x="11694" y="10794"/>
                  </a:cubicBezTo>
                  <a:cubicBezTo>
                    <a:pt x="7944" y="9591"/>
                    <a:pt x="4265" y="8186"/>
                    <a:pt x="669" y="6567"/>
                  </a:cubicBezTo>
                  <a:cubicBezTo>
                    <a:pt x="612" y="6541"/>
                    <a:pt x="557" y="6529"/>
                    <a:pt x="507" y="6529"/>
                  </a:cubicBezTo>
                  <a:cubicBezTo>
                    <a:pt x="143" y="6529"/>
                    <a:pt x="1" y="7141"/>
                    <a:pt x="419" y="7329"/>
                  </a:cubicBezTo>
                  <a:cubicBezTo>
                    <a:pt x="4158" y="9020"/>
                    <a:pt x="12564" y="12008"/>
                    <a:pt x="12730" y="12008"/>
                  </a:cubicBezTo>
                  <a:cubicBezTo>
                    <a:pt x="15826" y="15651"/>
                    <a:pt x="18922" y="19283"/>
                    <a:pt x="22029" y="22914"/>
                  </a:cubicBezTo>
                  <a:cubicBezTo>
                    <a:pt x="22303" y="23224"/>
                    <a:pt x="22577" y="23533"/>
                    <a:pt x="22851" y="23855"/>
                  </a:cubicBezTo>
                  <a:cubicBezTo>
                    <a:pt x="22003" y="23918"/>
                    <a:pt x="21159" y="23950"/>
                    <a:pt x="20319" y="23950"/>
                  </a:cubicBezTo>
                  <a:cubicBezTo>
                    <a:pt x="16565" y="23950"/>
                    <a:pt x="12884" y="23317"/>
                    <a:pt x="9313" y="22033"/>
                  </a:cubicBezTo>
                  <a:cubicBezTo>
                    <a:pt x="9266" y="22017"/>
                    <a:pt x="9220" y="22010"/>
                    <a:pt x="9178" y="22010"/>
                  </a:cubicBezTo>
                  <a:cubicBezTo>
                    <a:pt x="8783" y="22010"/>
                    <a:pt x="8623" y="22646"/>
                    <a:pt x="9063" y="22807"/>
                  </a:cubicBezTo>
                  <a:cubicBezTo>
                    <a:pt x="12688" y="24102"/>
                    <a:pt x="16421" y="24755"/>
                    <a:pt x="20225" y="24755"/>
                  </a:cubicBezTo>
                  <a:cubicBezTo>
                    <a:pt x="21144" y="24755"/>
                    <a:pt x="22067" y="24717"/>
                    <a:pt x="22993" y="24641"/>
                  </a:cubicBezTo>
                  <a:cubicBezTo>
                    <a:pt x="23160" y="24629"/>
                    <a:pt x="23267" y="24534"/>
                    <a:pt x="23339" y="24414"/>
                  </a:cubicBezTo>
                  <a:cubicBezTo>
                    <a:pt x="27149" y="28820"/>
                    <a:pt x="31090" y="33106"/>
                    <a:pt x="35424" y="36964"/>
                  </a:cubicBezTo>
                  <a:cubicBezTo>
                    <a:pt x="34186" y="37165"/>
                    <a:pt x="32949" y="37265"/>
                    <a:pt x="31719" y="37265"/>
                  </a:cubicBezTo>
                  <a:cubicBezTo>
                    <a:pt x="28655" y="37265"/>
                    <a:pt x="25636" y="36641"/>
                    <a:pt x="22755" y="35392"/>
                  </a:cubicBezTo>
                  <a:cubicBezTo>
                    <a:pt x="22701" y="35369"/>
                    <a:pt x="22650" y="35359"/>
                    <a:pt x="22602" y="35359"/>
                  </a:cubicBezTo>
                  <a:cubicBezTo>
                    <a:pt x="22232" y="35359"/>
                    <a:pt x="22083" y="35987"/>
                    <a:pt x="22505" y="36166"/>
                  </a:cubicBezTo>
                  <a:cubicBezTo>
                    <a:pt x="25470" y="37439"/>
                    <a:pt x="28583" y="38077"/>
                    <a:pt x="31737" y="38077"/>
                  </a:cubicBezTo>
                  <a:cubicBezTo>
                    <a:pt x="33155" y="38077"/>
                    <a:pt x="34582" y="37948"/>
                    <a:pt x="36007" y="37690"/>
                  </a:cubicBezTo>
                  <a:cubicBezTo>
                    <a:pt x="36078" y="37678"/>
                    <a:pt x="36126" y="37654"/>
                    <a:pt x="36174" y="37630"/>
                  </a:cubicBezTo>
                  <a:cubicBezTo>
                    <a:pt x="37698" y="38952"/>
                    <a:pt x="39269" y="40226"/>
                    <a:pt x="40912" y="41417"/>
                  </a:cubicBezTo>
                  <a:cubicBezTo>
                    <a:pt x="40988" y="41473"/>
                    <a:pt x="41064" y="41497"/>
                    <a:pt x="41137" y="41497"/>
                  </a:cubicBezTo>
                  <a:cubicBezTo>
                    <a:pt x="41464" y="41497"/>
                    <a:pt x="41706" y="41003"/>
                    <a:pt x="41365" y="40750"/>
                  </a:cubicBezTo>
                  <a:cubicBezTo>
                    <a:pt x="37745" y="38107"/>
                    <a:pt x="34447" y="35130"/>
                    <a:pt x="31328" y="31951"/>
                  </a:cubicBezTo>
                  <a:cubicBezTo>
                    <a:pt x="31423" y="31951"/>
                    <a:pt x="31530" y="31892"/>
                    <a:pt x="31590" y="31773"/>
                  </a:cubicBezTo>
                  <a:cubicBezTo>
                    <a:pt x="33745" y="27724"/>
                    <a:pt x="34150" y="23129"/>
                    <a:pt x="32638" y="18795"/>
                  </a:cubicBezTo>
                  <a:cubicBezTo>
                    <a:pt x="32568" y="18591"/>
                    <a:pt x="32389" y="18501"/>
                    <a:pt x="32216" y="18501"/>
                  </a:cubicBezTo>
                  <a:cubicBezTo>
                    <a:pt x="31975" y="18501"/>
                    <a:pt x="31748" y="18677"/>
                    <a:pt x="31852" y="18961"/>
                  </a:cubicBezTo>
                  <a:cubicBezTo>
                    <a:pt x="33280" y="23081"/>
                    <a:pt x="32971" y="27474"/>
                    <a:pt x="30923" y="31320"/>
                  </a:cubicBezTo>
                  <a:cubicBezTo>
                    <a:pt x="30887" y="31380"/>
                    <a:pt x="30875" y="31439"/>
                    <a:pt x="30875" y="31487"/>
                  </a:cubicBezTo>
                  <a:cubicBezTo>
                    <a:pt x="27851" y="28391"/>
                    <a:pt x="24982" y="25117"/>
                    <a:pt x="22172" y="21831"/>
                  </a:cubicBezTo>
                  <a:cubicBezTo>
                    <a:pt x="21005" y="20462"/>
                    <a:pt x="19838" y="19092"/>
                    <a:pt x="18683" y="17735"/>
                  </a:cubicBezTo>
                  <a:cubicBezTo>
                    <a:pt x="18719" y="17687"/>
                    <a:pt x="18743" y="17640"/>
                    <a:pt x="18767" y="17568"/>
                  </a:cubicBezTo>
                  <a:cubicBezTo>
                    <a:pt x="19779" y="13663"/>
                    <a:pt x="20231" y="9698"/>
                    <a:pt x="20088" y="5662"/>
                  </a:cubicBezTo>
                  <a:cubicBezTo>
                    <a:pt x="20076" y="5390"/>
                    <a:pt x="19854" y="5249"/>
                    <a:pt x="19646" y="5249"/>
                  </a:cubicBezTo>
                  <a:cubicBezTo>
                    <a:pt x="19454" y="5249"/>
                    <a:pt x="19273" y="5369"/>
                    <a:pt x="19279" y="5615"/>
                  </a:cubicBezTo>
                  <a:cubicBezTo>
                    <a:pt x="19422" y="9484"/>
                    <a:pt x="19017" y="13270"/>
                    <a:pt x="18064" y="17021"/>
                  </a:cubicBezTo>
                  <a:cubicBezTo>
                    <a:pt x="13278" y="11401"/>
                    <a:pt x="8492" y="5769"/>
                    <a:pt x="3693" y="138"/>
                  </a:cubicBezTo>
                  <a:cubicBezTo>
                    <a:pt x="3611" y="41"/>
                    <a:pt x="3512" y="0"/>
                    <a:pt x="3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45" name="Google Shape;45;p7"/>
            <p:cNvSpPr/>
            <p:nvPr/>
          </p:nvSpPr>
          <p:spPr>
            <a:xfrm>
              <a:off x="4343975" y="4619350"/>
              <a:ext cx="1461525" cy="1350825"/>
            </a:xfrm>
            <a:custGeom>
              <a:avLst/>
              <a:gdLst/>
              <a:ahLst/>
              <a:cxnLst/>
              <a:rect l="l" t="t" r="r" b="b"/>
              <a:pathLst>
                <a:path w="58461" h="54033" extrusionOk="0">
                  <a:moveTo>
                    <a:pt x="47321" y="1"/>
                  </a:moveTo>
                  <a:cubicBezTo>
                    <a:pt x="40441" y="1"/>
                    <a:pt x="37679" y="10881"/>
                    <a:pt x="33040" y="10881"/>
                  </a:cubicBezTo>
                  <a:cubicBezTo>
                    <a:pt x="32537" y="10881"/>
                    <a:pt x="32012" y="10754"/>
                    <a:pt x="31457" y="10470"/>
                  </a:cubicBezTo>
                  <a:cubicBezTo>
                    <a:pt x="28833" y="9132"/>
                    <a:pt x="29046" y="767"/>
                    <a:pt x="24301" y="767"/>
                  </a:cubicBezTo>
                  <a:cubicBezTo>
                    <a:pt x="23556" y="767"/>
                    <a:pt x="22689" y="973"/>
                    <a:pt x="21670" y="1445"/>
                  </a:cubicBezTo>
                  <a:cubicBezTo>
                    <a:pt x="14944" y="4554"/>
                    <a:pt x="18014" y="15188"/>
                    <a:pt x="14423" y="15188"/>
                  </a:cubicBezTo>
                  <a:cubicBezTo>
                    <a:pt x="14149" y="15188"/>
                    <a:pt x="13837" y="15126"/>
                    <a:pt x="13479" y="14994"/>
                  </a:cubicBezTo>
                  <a:cubicBezTo>
                    <a:pt x="13466" y="14995"/>
                    <a:pt x="13454" y="14995"/>
                    <a:pt x="13442" y="14995"/>
                  </a:cubicBezTo>
                  <a:cubicBezTo>
                    <a:pt x="13056" y="14995"/>
                    <a:pt x="12597" y="14648"/>
                    <a:pt x="12193" y="14601"/>
                  </a:cubicBezTo>
                  <a:cubicBezTo>
                    <a:pt x="11921" y="14565"/>
                    <a:pt x="11656" y="14547"/>
                    <a:pt x="11398" y="14547"/>
                  </a:cubicBezTo>
                  <a:cubicBezTo>
                    <a:pt x="5868" y="14547"/>
                    <a:pt x="3575" y="22683"/>
                    <a:pt x="2596" y="26960"/>
                  </a:cubicBezTo>
                  <a:cubicBezTo>
                    <a:pt x="1" y="38140"/>
                    <a:pt x="3632" y="48629"/>
                    <a:pt x="3704" y="48677"/>
                  </a:cubicBezTo>
                  <a:cubicBezTo>
                    <a:pt x="8356" y="51599"/>
                    <a:pt x="14802" y="54033"/>
                    <a:pt x="20602" y="54033"/>
                  </a:cubicBezTo>
                  <a:cubicBezTo>
                    <a:pt x="22862" y="54033"/>
                    <a:pt x="25025" y="53663"/>
                    <a:pt x="26945" y="52809"/>
                  </a:cubicBezTo>
                  <a:cubicBezTo>
                    <a:pt x="34374" y="49499"/>
                    <a:pt x="30564" y="43272"/>
                    <a:pt x="30445" y="42355"/>
                  </a:cubicBezTo>
                  <a:cubicBezTo>
                    <a:pt x="30087" y="39653"/>
                    <a:pt x="31775" y="39051"/>
                    <a:pt x="33805" y="39051"/>
                  </a:cubicBezTo>
                  <a:cubicBezTo>
                    <a:pt x="35353" y="39051"/>
                    <a:pt x="37101" y="39402"/>
                    <a:pt x="38291" y="39438"/>
                  </a:cubicBezTo>
                  <a:cubicBezTo>
                    <a:pt x="38426" y="39442"/>
                    <a:pt x="38560" y="39444"/>
                    <a:pt x="38694" y="39444"/>
                  </a:cubicBezTo>
                  <a:cubicBezTo>
                    <a:pt x="43697" y="39444"/>
                    <a:pt x="48722" y="36430"/>
                    <a:pt x="47864" y="30830"/>
                  </a:cubicBezTo>
                  <a:cubicBezTo>
                    <a:pt x="47185" y="26484"/>
                    <a:pt x="43578" y="24353"/>
                    <a:pt x="49531" y="18495"/>
                  </a:cubicBezTo>
                  <a:cubicBezTo>
                    <a:pt x="58461" y="9708"/>
                    <a:pt x="54186" y="695"/>
                    <a:pt x="48043" y="40"/>
                  </a:cubicBezTo>
                  <a:cubicBezTo>
                    <a:pt x="47797" y="14"/>
                    <a:pt x="47556" y="1"/>
                    <a:pt x="47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46" name="Google Shape;46;p7"/>
            <p:cNvSpPr/>
            <p:nvPr/>
          </p:nvSpPr>
          <p:spPr>
            <a:xfrm>
              <a:off x="4433000" y="4738825"/>
              <a:ext cx="1064425" cy="1104000"/>
            </a:xfrm>
            <a:custGeom>
              <a:avLst/>
              <a:gdLst/>
              <a:ahLst/>
              <a:cxnLst/>
              <a:rect l="l" t="t" r="r" b="b"/>
              <a:pathLst>
                <a:path w="42577" h="44160" extrusionOk="0">
                  <a:moveTo>
                    <a:pt x="20562" y="1"/>
                  </a:moveTo>
                  <a:cubicBezTo>
                    <a:pt x="20402" y="1"/>
                    <a:pt x="20242" y="87"/>
                    <a:pt x="20181" y="286"/>
                  </a:cubicBezTo>
                  <a:cubicBezTo>
                    <a:pt x="19014" y="4024"/>
                    <a:pt x="18645" y="7906"/>
                    <a:pt x="18645" y="11823"/>
                  </a:cubicBezTo>
                  <a:cubicBezTo>
                    <a:pt x="18645" y="16121"/>
                    <a:pt x="19026" y="20431"/>
                    <a:pt x="17776" y="24622"/>
                  </a:cubicBezTo>
                  <a:cubicBezTo>
                    <a:pt x="17752" y="24705"/>
                    <a:pt x="17752" y="24789"/>
                    <a:pt x="17776" y="24848"/>
                  </a:cubicBezTo>
                  <a:cubicBezTo>
                    <a:pt x="12656" y="28956"/>
                    <a:pt x="7822" y="33397"/>
                    <a:pt x="3762" y="38528"/>
                  </a:cubicBezTo>
                  <a:cubicBezTo>
                    <a:pt x="4298" y="35540"/>
                    <a:pt x="3631" y="32516"/>
                    <a:pt x="3465" y="29492"/>
                  </a:cubicBezTo>
                  <a:cubicBezTo>
                    <a:pt x="3262" y="25693"/>
                    <a:pt x="3607" y="21931"/>
                    <a:pt x="5060" y="18395"/>
                  </a:cubicBezTo>
                  <a:cubicBezTo>
                    <a:pt x="5175" y="18100"/>
                    <a:pt x="4939" y="17910"/>
                    <a:pt x="4689" y="17910"/>
                  </a:cubicBezTo>
                  <a:cubicBezTo>
                    <a:pt x="4524" y="17910"/>
                    <a:pt x="4354" y="17992"/>
                    <a:pt x="4274" y="18181"/>
                  </a:cubicBezTo>
                  <a:cubicBezTo>
                    <a:pt x="2988" y="21348"/>
                    <a:pt x="2548" y="24693"/>
                    <a:pt x="2607" y="28098"/>
                  </a:cubicBezTo>
                  <a:cubicBezTo>
                    <a:pt x="2679" y="31885"/>
                    <a:pt x="3822" y="35814"/>
                    <a:pt x="2703" y="39517"/>
                  </a:cubicBezTo>
                  <a:cubicBezTo>
                    <a:pt x="2667" y="39659"/>
                    <a:pt x="2691" y="39767"/>
                    <a:pt x="2762" y="39862"/>
                  </a:cubicBezTo>
                  <a:cubicBezTo>
                    <a:pt x="1869" y="41064"/>
                    <a:pt x="1000" y="42291"/>
                    <a:pt x="190" y="43565"/>
                  </a:cubicBezTo>
                  <a:cubicBezTo>
                    <a:pt x="0" y="43871"/>
                    <a:pt x="281" y="44160"/>
                    <a:pt x="562" y="44160"/>
                  </a:cubicBezTo>
                  <a:cubicBezTo>
                    <a:pt x="686" y="44160"/>
                    <a:pt x="809" y="44104"/>
                    <a:pt x="893" y="43969"/>
                  </a:cubicBezTo>
                  <a:cubicBezTo>
                    <a:pt x="1988" y="42219"/>
                    <a:pt x="3203" y="40540"/>
                    <a:pt x="4477" y="38933"/>
                  </a:cubicBezTo>
                  <a:cubicBezTo>
                    <a:pt x="4665" y="38923"/>
                    <a:pt x="4852" y="38919"/>
                    <a:pt x="5039" y="38919"/>
                  </a:cubicBezTo>
                  <a:cubicBezTo>
                    <a:pt x="8447" y="38919"/>
                    <a:pt x="11650" y="40492"/>
                    <a:pt x="15025" y="40910"/>
                  </a:cubicBezTo>
                  <a:cubicBezTo>
                    <a:pt x="15977" y="41029"/>
                    <a:pt x="16929" y="41086"/>
                    <a:pt x="17878" y="41086"/>
                  </a:cubicBezTo>
                  <a:cubicBezTo>
                    <a:pt x="19862" y="41086"/>
                    <a:pt x="21836" y="40837"/>
                    <a:pt x="23777" y="40386"/>
                  </a:cubicBezTo>
                  <a:cubicBezTo>
                    <a:pt x="24256" y="40274"/>
                    <a:pt x="24099" y="39590"/>
                    <a:pt x="23657" y="39590"/>
                  </a:cubicBezTo>
                  <a:cubicBezTo>
                    <a:pt x="23627" y="39590"/>
                    <a:pt x="23595" y="39593"/>
                    <a:pt x="23562" y="39600"/>
                  </a:cubicBezTo>
                  <a:cubicBezTo>
                    <a:pt x="21684" y="40042"/>
                    <a:pt x="19777" y="40275"/>
                    <a:pt x="17868" y="40275"/>
                  </a:cubicBezTo>
                  <a:cubicBezTo>
                    <a:pt x="16281" y="40275"/>
                    <a:pt x="14694" y="40114"/>
                    <a:pt x="13120" y="39778"/>
                  </a:cubicBezTo>
                  <a:cubicBezTo>
                    <a:pt x="10418" y="39207"/>
                    <a:pt x="7882" y="38147"/>
                    <a:pt x="5119" y="38124"/>
                  </a:cubicBezTo>
                  <a:cubicBezTo>
                    <a:pt x="9632" y="32647"/>
                    <a:pt x="15037" y="27991"/>
                    <a:pt x="20657" y="23622"/>
                  </a:cubicBezTo>
                  <a:cubicBezTo>
                    <a:pt x="20693" y="23634"/>
                    <a:pt x="20717" y="23657"/>
                    <a:pt x="20764" y="23669"/>
                  </a:cubicBezTo>
                  <a:cubicBezTo>
                    <a:pt x="23741" y="24158"/>
                    <a:pt x="26479" y="25479"/>
                    <a:pt x="29503" y="25872"/>
                  </a:cubicBezTo>
                  <a:cubicBezTo>
                    <a:pt x="30510" y="26003"/>
                    <a:pt x="31519" y="26065"/>
                    <a:pt x="32526" y="26065"/>
                  </a:cubicBezTo>
                  <a:cubicBezTo>
                    <a:pt x="34258" y="26065"/>
                    <a:pt x="35986" y="25882"/>
                    <a:pt x="37695" y="25551"/>
                  </a:cubicBezTo>
                  <a:cubicBezTo>
                    <a:pt x="38177" y="25461"/>
                    <a:pt x="38015" y="24769"/>
                    <a:pt x="37566" y="24769"/>
                  </a:cubicBezTo>
                  <a:cubicBezTo>
                    <a:pt x="37539" y="24769"/>
                    <a:pt x="37510" y="24771"/>
                    <a:pt x="37481" y="24777"/>
                  </a:cubicBezTo>
                  <a:cubicBezTo>
                    <a:pt x="35839" y="25091"/>
                    <a:pt x="34184" y="25260"/>
                    <a:pt x="32529" y="25260"/>
                  </a:cubicBezTo>
                  <a:cubicBezTo>
                    <a:pt x="31109" y="25260"/>
                    <a:pt x="29689" y="25136"/>
                    <a:pt x="28277" y="24872"/>
                  </a:cubicBezTo>
                  <a:cubicBezTo>
                    <a:pt x="25955" y="24431"/>
                    <a:pt x="23788" y="23455"/>
                    <a:pt x="21479" y="22991"/>
                  </a:cubicBezTo>
                  <a:cubicBezTo>
                    <a:pt x="21872" y="22693"/>
                    <a:pt x="22253" y="22395"/>
                    <a:pt x="22645" y="22098"/>
                  </a:cubicBezTo>
                  <a:cubicBezTo>
                    <a:pt x="29956" y="16538"/>
                    <a:pt x="37481" y="10965"/>
                    <a:pt x="42386" y="3036"/>
                  </a:cubicBezTo>
                  <a:cubicBezTo>
                    <a:pt x="42576" y="2730"/>
                    <a:pt x="42301" y="2441"/>
                    <a:pt x="42023" y="2441"/>
                  </a:cubicBezTo>
                  <a:cubicBezTo>
                    <a:pt x="41901" y="2441"/>
                    <a:pt x="41779" y="2497"/>
                    <a:pt x="41695" y="2631"/>
                  </a:cubicBezTo>
                  <a:cubicBezTo>
                    <a:pt x="36385" y="11192"/>
                    <a:pt x="27991" y="16954"/>
                    <a:pt x="20145" y="22991"/>
                  </a:cubicBezTo>
                  <a:cubicBezTo>
                    <a:pt x="19681" y="23360"/>
                    <a:pt x="19216" y="23717"/>
                    <a:pt x="18740" y="24086"/>
                  </a:cubicBezTo>
                  <a:cubicBezTo>
                    <a:pt x="19645" y="20538"/>
                    <a:pt x="19514" y="16919"/>
                    <a:pt x="19467" y="13263"/>
                  </a:cubicBezTo>
                  <a:cubicBezTo>
                    <a:pt x="19395" y="8941"/>
                    <a:pt x="19669" y="4655"/>
                    <a:pt x="20955" y="500"/>
                  </a:cubicBezTo>
                  <a:cubicBezTo>
                    <a:pt x="21048" y="199"/>
                    <a:pt x="20804" y="1"/>
                    <a:pt x="205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sp>
        <p:nvSpPr>
          <p:cNvPr id="47" name="Google Shape;47;p7"/>
          <p:cNvSpPr txBox="1">
            <a:spLocks noGrp="1"/>
          </p:cNvSpPr>
          <p:nvPr>
            <p:ph type="title"/>
          </p:nvPr>
        </p:nvSpPr>
        <p:spPr>
          <a:xfrm>
            <a:off x="2672700" y="1304100"/>
            <a:ext cx="3798900" cy="724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4000">
                <a:latin typeface="Open sans" panose="020B0606030504020204" pitchFamily="34" charset="0"/>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48" name="Google Shape;48;p7"/>
          <p:cNvSpPr txBox="1">
            <a:spLocks noGrp="1"/>
          </p:cNvSpPr>
          <p:nvPr>
            <p:ph type="subTitle" idx="1"/>
          </p:nvPr>
        </p:nvSpPr>
        <p:spPr>
          <a:xfrm>
            <a:off x="2785275" y="2083550"/>
            <a:ext cx="3573600" cy="1406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1600"/>
              </a:spcBef>
              <a:spcAft>
                <a:spcPts val="0"/>
              </a:spcAft>
              <a:buNone/>
              <a:defRPr sz="1400"/>
            </a:lvl2pPr>
            <a:lvl3pPr lvl="2" algn="ctr" rtl="0">
              <a:spcBef>
                <a:spcPts val="1600"/>
              </a:spcBef>
              <a:spcAft>
                <a:spcPts val="0"/>
              </a:spcAft>
              <a:buNone/>
              <a:defRPr sz="1400"/>
            </a:lvl3pPr>
            <a:lvl4pPr lvl="3" algn="ctr" rtl="0">
              <a:spcBef>
                <a:spcPts val="1600"/>
              </a:spcBef>
              <a:spcAft>
                <a:spcPts val="0"/>
              </a:spcAft>
              <a:buNone/>
              <a:defRPr sz="1400"/>
            </a:lvl4pPr>
            <a:lvl5pPr lvl="4" algn="ctr" rtl="0">
              <a:spcBef>
                <a:spcPts val="1600"/>
              </a:spcBef>
              <a:spcAft>
                <a:spcPts val="0"/>
              </a:spcAft>
              <a:buNone/>
              <a:defRPr sz="1400"/>
            </a:lvl5pPr>
            <a:lvl6pPr lvl="5" algn="ctr" rtl="0">
              <a:spcBef>
                <a:spcPts val="1600"/>
              </a:spcBef>
              <a:spcAft>
                <a:spcPts val="0"/>
              </a:spcAft>
              <a:buNone/>
              <a:defRPr sz="1400"/>
            </a:lvl6pPr>
            <a:lvl7pPr lvl="6" algn="ctr" rtl="0">
              <a:spcBef>
                <a:spcPts val="1600"/>
              </a:spcBef>
              <a:spcAft>
                <a:spcPts val="0"/>
              </a:spcAft>
              <a:buNone/>
              <a:defRPr sz="1400"/>
            </a:lvl7pPr>
            <a:lvl8pPr lvl="7" algn="ctr" rtl="0">
              <a:spcBef>
                <a:spcPts val="1600"/>
              </a:spcBef>
              <a:spcAft>
                <a:spcPts val="0"/>
              </a:spcAft>
              <a:buNone/>
              <a:defRPr sz="1400"/>
            </a:lvl8pPr>
            <a:lvl9pPr lvl="8" algn="ctr" rtl="0">
              <a:spcBef>
                <a:spcPts val="1600"/>
              </a:spcBef>
              <a:spcAft>
                <a:spcPts val="1600"/>
              </a:spcAft>
              <a:buNone/>
              <a:defRPr sz="1400"/>
            </a:lvl9pPr>
          </a:lstStyle>
          <a:p>
            <a:endParaRPr/>
          </a:p>
        </p:txBody>
      </p:sp>
    </p:spTree>
    <p:extLst>
      <p:ext uri="{BB962C8B-B14F-4D97-AF65-F5344CB8AC3E}">
        <p14:creationId xmlns:p14="http://schemas.microsoft.com/office/powerpoint/2010/main" val="75033453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3773925" y="507470"/>
            <a:ext cx="4666800" cy="1431300"/>
          </a:xfrm>
          <a:prstGeom prst="rect">
            <a:avLst/>
          </a:prstGeom>
        </p:spPr>
        <p:txBody>
          <a:bodyPr spcFirstLastPara="1" wrap="square" lIns="91425" tIns="91425" rIns="91425" bIns="91425" anchor="ctr" anchorCtr="0">
            <a:noAutofit/>
          </a:bodyPr>
          <a:lstStyle>
            <a:lvl1pPr lvl="0" algn="r">
              <a:spcBef>
                <a:spcPts val="0"/>
              </a:spcBef>
              <a:spcAft>
                <a:spcPts val="0"/>
              </a:spcAft>
              <a:buSzPts val="4800"/>
              <a:buNone/>
              <a:defRPr sz="4000">
                <a:latin typeface="Open sans" panose="020B06060305040202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34860252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9"/>
          <p:cNvSpPr txBox="1">
            <a:spLocks noGrp="1"/>
          </p:cNvSpPr>
          <p:nvPr>
            <p:ph type="subTitle" idx="1"/>
          </p:nvPr>
        </p:nvSpPr>
        <p:spPr>
          <a:xfrm>
            <a:off x="725694" y="2952300"/>
            <a:ext cx="2861400" cy="1132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3" name="Google Shape;53;p9"/>
          <p:cNvSpPr txBox="1">
            <a:spLocks noGrp="1"/>
          </p:cNvSpPr>
          <p:nvPr>
            <p:ph type="title"/>
          </p:nvPr>
        </p:nvSpPr>
        <p:spPr>
          <a:xfrm>
            <a:off x="694981" y="1715725"/>
            <a:ext cx="1952700" cy="6936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3000"/>
              <a:buNone/>
              <a:defRPr sz="3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300869885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
        <p:cNvGrpSpPr/>
        <p:nvPr/>
      </p:nvGrpSpPr>
      <p:grpSpPr>
        <a:xfrm>
          <a:off x="0" y="0"/>
          <a:ext cx="0" cy="0"/>
          <a:chOff x="0" y="0"/>
          <a:chExt cx="0" cy="0"/>
        </a:xfrm>
      </p:grpSpPr>
      <p:sp>
        <p:nvSpPr>
          <p:cNvPr id="55" name="Google Shape;5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400"/>
              <a:buNone/>
              <a:defRPr/>
            </a:lvl1pPr>
          </a:lstStyle>
          <a:p>
            <a:endParaRPr/>
          </a:p>
        </p:txBody>
      </p:sp>
    </p:spTree>
    <p:extLst>
      <p:ext uri="{BB962C8B-B14F-4D97-AF65-F5344CB8AC3E}">
        <p14:creationId xmlns:p14="http://schemas.microsoft.com/office/powerpoint/2010/main" val="44204460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Tree>
    <p:extLst>
      <p:ext uri="{BB962C8B-B14F-4D97-AF65-F5344CB8AC3E}">
        <p14:creationId xmlns:p14="http://schemas.microsoft.com/office/powerpoint/2010/main" val="346999624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0"/>
        <p:cNvGrpSpPr/>
        <p:nvPr/>
      </p:nvGrpSpPr>
      <p:grpSpPr>
        <a:xfrm>
          <a:off x="0" y="0"/>
          <a:ext cx="0" cy="0"/>
          <a:chOff x="0" y="0"/>
          <a:chExt cx="0" cy="0"/>
        </a:xfrm>
      </p:grpSpPr>
      <p:sp>
        <p:nvSpPr>
          <p:cNvPr id="81" name="Google Shape;81;p13"/>
          <p:cNvSpPr/>
          <p:nvPr/>
        </p:nvSpPr>
        <p:spPr>
          <a:xfrm flipH="1">
            <a:off x="4420752" y="2753749"/>
            <a:ext cx="4769720" cy="2389758"/>
          </a:xfrm>
          <a:custGeom>
            <a:avLst/>
            <a:gdLst/>
            <a:ahLst/>
            <a:cxnLst/>
            <a:rect l="l" t="t" r="r" b="b"/>
            <a:pathLst>
              <a:path w="225946" h="113205" extrusionOk="0">
                <a:moveTo>
                  <a:pt x="62499" y="1"/>
                </a:moveTo>
                <a:cubicBezTo>
                  <a:pt x="59883" y="1"/>
                  <a:pt x="57255" y="334"/>
                  <a:pt x="54710" y="1008"/>
                </a:cubicBezTo>
                <a:cubicBezTo>
                  <a:pt x="48019" y="2794"/>
                  <a:pt x="42649" y="6628"/>
                  <a:pt x="39791" y="11712"/>
                </a:cubicBezTo>
                <a:cubicBezTo>
                  <a:pt x="36672" y="17272"/>
                  <a:pt x="35588" y="24499"/>
                  <a:pt x="28540" y="28059"/>
                </a:cubicBezTo>
                <a:cubicBezTo>
                  <a:pt x="26790" y="28940"/>
                  <a:pt x="24873" y="29250"/>
                  <a:pt x="22908" y="29678"/>
                </a:cubicBezTo>
                <a:cubicBezTo>
                  <a:pt x="21075" y="30083"/>
                  <a:pt x="19539" y="30774"/>
                  <a:pt x="18229" y="31869"/>
                </a:cubicBezTo>
                <a:cubicBezTo>
                  <a:pt x="15634" y="34048"/>
                  <a:pt x="13788" y="36953"/>
                  <a:pt x="12371" y="39691"/>
                </a:cubicBezTo>
                <a:cubicBezTo>
                  <a:pt x="10811" y="42715"/>
                  <a:pt x="9811" y="45906"/>
                  <a:pt x="9407" y="49157"/>
                </a:cubicBezTo>
                <a:cubicBezTo>
                  <a:pt x="8978" y="52514"/>
                  <a:pt x="9526" y="55765"/>
                  <a:pt x="9799" y="59122"/>
                </a:cubicBezTo>
                <a:cubicBezTo>
                  <a:pt x="9942" y="60956"/>
                  <a:pt x="9907" y="62813"/>
                  <a:pt x="9145" y="64563"/>
                </a:cubicBezTo>
                <a:cubicBezTo>
                  <a:pt x="8454" y="66159"/>
                  <a:pt x="7156" y="67528"/>
                  <a:pt x="5858" y="68850"/>
                </a:cubicBezTo>
                <a:cubicBezTo>
                  <a:pt x="3608" y="71124"/>
                  <a:pt x="2644" y="74053"/>
                  <a:pt x="1739" y="76886"/>
                </a:cubicBezTo>
                <a:cubicBezTo>
                  <a:pt x="1" y="82375"/>
                  <a:pt x="822" y="87769"/>
                  <a:pt x="5025" y="92293"/>
                </a:cubicBezTo>
                <a:cubicBezTo>
                  <a:pt x="9359" y="96948"/>
                  <a:pt x="15860" y="100080"/>
                  <a:pt x="22753" y="101830"/>
                </a:cubicBezTo>
                <a:cubicBezTo>
                  <a:pt x="28327" y="103249"/>
                  <a:pt x="34155" y="103754"/>
                  <a:pt x="39991" y="103754"/>
                </a:cubicBezTo>
                <a:cubicBezTo>
                  <a:pt x="42970" y="103754"/>
                  <a:pt x="45950" y="103623"/>
                  <a:pt x="48900" y="103413"/>
                </a:cubicBezTo>
                <a:cubicBezTo>
                  <a:pt x="53579" y="103092"/>
                  <a:pt x="58222" y="102437"/>
                  <a:pt x="62913" y="102175"/>
                </a:cubicBezTo>
                <a:cubicBezTo>
                  <a:pt x="63658" y="102135"/>
                  <a:pt x="64397" y="102114"/>
                  <a:pt x="65129" y="102114"/>
                </a:cubicBezTo>
                <a:cubicBezTo>
                  <a:pt x="68914" y="102114"/>
                  <a:pt x="72542" y="102654"/>
                  <a:pt x="76153" y="103711"/>
                </a:cubicBezTo>
                <a:cubicBezTo>
                  <a:pt x="80213" y="104902"/>
                  <a:pt x="84083" y="106461"/>
                  <a:pt x="88166" y="107592"/>
                </a:cubicBezTo>
                <a:cubicBezTo>
                  <a:pt x="90798" y="108319"/>
                  <a:pt x="93500" y="108890"/>
                  <a:pt x="96227" y="109331"/>
                </a:cubicBezTo>
                <a:cubicBezTo>
                  <a:pt x="101001" y="110283"/>
                  <a:pt x="106085" y="110676"/>
                  <a:pt x="110574" y="111283"/>
                </a:cubicBezTo>
                <a:cubicBezTo>
                  <a:pt x="113741" y="111712"/>
                  <a:pt x="116765" y="112534"/>
                  <a:pt x="119908" y="113022"/>
                </a:cubicBezTo>
                <a:cubicBezTo>
                  <a:pt x="120759" y="113151"/>
                  <a:pt x="121581" y="113204"/>
                  <a:pt x="122390" y="113204"/>
                </a:cubicBezTo>
                <a:cubicBezTo>
                  <a:pt x="124492" y="113204"/>
                  <a:pt x="126501" y="112842"/>
                  <a:pt x="128660" y="112498"/>
                </a:cubicBezTo>
                <a:cubicBezTo>
                  <a:pt x="130320" y="112230"/>
                  <a:pt x="131984" y="112138"/>
                  <a:pt x="133653" y="112138"/>
                </a:cubicBezTo>
                <a:cubicBezTo>
                  <a:pt x="135321" y="112138"/>
                  <a:pt x="136994" y="112230"/>
                  <a:pt x="138673" y="112331"/>
                </a:cubicBezTo>
                <a:cubicBezTo>
                  <a:pt x="141764" y="112515"/>
                  <a:pt x="144846" y="112620"/>
                  <a:pt x="147945" y="112620"/>
                </a:cubicBezTo>
                <a:cubicBezTo>
                  <a:pt x="148259" y="112620"/>
                  <a:pt x="148574" y="112619"/>
                  <a:pt x="148888" y="112617"/>
                </a:cubicBezTo>
                <a:cubicBezTo>
                  <a:pt x="162152" y="112522"/>
                  <a:pt x="175273" y="110831"/>
                  <a:pt x="188488" y="110069"/>
                </a:cubicBezTo>
                <a:cubicBezTo>
                  <a:pt x="199526" y="109438"/>
                  <a:pt x="212682" y="110081"/>
                  <a:pt x="221040" y="103235"/>
                </a:cubicBezTo>
                <a:cubicBezTo>
                  <a:pt x="224219" y="100627"/>
                  <a:pt x="225946" y="97151"/>
                  <a:pt x="225350" y="93531"/>
                </a:cubicBezTo>
                <a:cubicBezTo>
                  <a:pt x="224803" y="90138"/>
                  <a:pt x="222243" y="87197"/>
                  <a:pt x="218087" y="86007"/>
                </a:cubicBezTo>
                <a:cubicBezTo>
                  <a:pt x="212908" y="84518"/>
                  <a:pt x="207181" y="85637"/>
                  <a:pt x="201943" y="84316"/>
                </a:cubicBezTo>
                <a:cubicBezTo>
                  <a:pt x="197144" y="83101"/>
                  <a:pt x="193418" y="80244"/>
                  <a:pt x="189429" y="77958"/>
                </a:cubicBezTo>
                <a:cubicBezTo>
                  <a:pt x="187453" y="76815"/>
                  <a:pt x="185357" y="75779"/>
                  <a:pt x="183047" y="75124"/>
                </a:cubicBezTo>
                <a:cubicBezTo>
                  <a:pt x="181018" y="74552"/>
                  <a:pt x="178881" y="74329"/>
                  <a:pt x="176737" y="74329"/>
                </a:cubicBezTo>
                <a:cubicBezTo>
                  <a:pt x="176026" y="74329"/>
                  <a:pt x="175314" y="74353"/>
                  <a:pt x="174606" y="74398"/>
                </a:cubicBezTo>
                <a:cubicBezTo>
                  <a:pt x="168947" y="74749"/>
                  <a:pt x="163483" y="76316"/>
                  <a:pt x="157786" y="76316"/>
                </a:cubicBezTo>
                <a:cubicBezTo>
                  <a:pt x="157682" y="76316"/>
                  <a:pt x="157577" y="76316"/>
                  <a:pt x="157473" y="76315"/>
                </a:cubicBezTo>
                <a:cubicBezTo>
                  <a:pt x="152663" y="76267"/>
                  <a:pt x="147317" y="75124"/>
                  <a:pt x="144816" y="71600"/>
                </a:cubicBezTo>
                <a:cubicBezTo>
                  <a:pt x="143388" y="69576"/>
                  <a:pt x="143149" y="67207"/>
                  <a:pt x="142661" y="64956"/>
                </a:cubicBezTo>
                <a:cubicBezTo>
                  <a:pt x="142245" y="62968"/>
                  <a:pt x="141518" y="61075"/>
                  <a:pt x="140209" y="59337"/>
                </a:cubicBezTo>
                <a:cubicBezTo>
                  <a:pt x="137863" y="56205"/>
                  <a:pt x="134089" y="53753"/>
                  <a:pt x="129743" y="52514"/>
                </a:cubicBezTo>
                <a:cubicBezTo>
                  <a:pt x="127656" y="51919"/>
                  <a:pt x="125480" y="51649"/>
                  <a:pt x="123261" y="51649"/>
                </a:cubicBezTo>
                <a:cubicBezTo>
                  <a:pt x="123037" y="51649"/>
                  <a:pt x="122812" y="51652"/>
                  <a:pt x="122587" y="51657"/>
                </a:cubicBezTo>
                <a:cubicBezTo>
                  <a:pt x="122123" y="51669"/>
                  <a:pt x="121659" y="51693"/>
                  <a:pt x="121182" y="51728"/>
                </a:cubicBezTo>
                <a:cubicBezTo>
                  <a:pt x="116479" y="50609"/>
                  <a:pt x="111503" y="50002"/>
                  <a:pt x="107121" y="48192"/>
                </a:cubicBezTo>
                <a:cubicBezTo>
                  <a:pt x="99501" y="45049"/>
                  <a:pt x="96298" y="38441"/>
                  <a:pt x="94560" y="32178"/>
                </a:cubicBezTo>
                <a:cubicBezTo>
                  <a:pt x="93584" y="28678"/>
                  <a:pt x="92929" y="25106"/>
                  <a:pt x="91726" y="21641"/>
                </a:cubicBezTo>
                <a:cubicBezTo>
                  <a:pt x="90810" y="19034"/>
                  <a:pt x="89548" y="16486"/>
                  <a:pt x="87952" y="14081"/>
                </a:cubicBezTo>
                <a:cubicBezTo>
                  <a:pt x="84809" y="9330"/>
                  <a:pt x="80237" y="4973"/>
                  <a:pt x="74200" y="2365"/>
                </a:cubicBezTo>
                <a:cubicBezTo>
                  <a:pt x="70558" y="797"/>
                  <a:pt x="66542" y="1"/>
                  <a:pt x="62499" y="1"/>
                </a:cubicBezTo>
                <a:close/>
              </a:path>
            </a:pathLst>
          </a:custGeom>
          <a:solidFill>
            <a:schemeClr val="lt1">
              <a:alpha val="31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nvGrpSpPr>
          <p:cNvPr id="82" name="Google Shape;82;p13"/>
          <p:cNvGrpSpPr/>
          <p:nvPr/>
        </p:nvGrpSpPr>
        <p:grpSpPr>
          <a:xfrm rot="-1314983">
            <a:off x="8216104" y="3311235"/>
            <a:ext cx="972293" cy="928258"/>
            <a:chOff x="-1855532" y="1600966"/>
            <a:chExt cx="890361" cy="822923"/>
          </a:xfrm>
        </p:grpSpPr>
        <p:sp>
          <p:nvSpPr>
            <p:cNvPr id="83" name="Google Shape;83;p13"/>
            <p:cNvSpPr/>
            <p:nvPr/>
          </p:nvSpPr>
          <p:spPr>
            <a:xfrm>
              <a:off x="-1855532" y="1600966"/>
              <a:ext cx="890361" cy="822923"/>
            </a:xfrm>
            <a:custGeom>
              <a:avLst/>
              <a:gdLst/>
              <a:ahLst/>
              <a:cxnLst/>
              <a:rect l="l" t="t" r="r" b="b"/>
              <a:pathLst>
                <a:path w="58461" h="54033" extrusionOk="0">
                  <a:moveTo>
                    <a:pt x="47321" y="1"/>
                  </a:moveTo>
                  <a:cubicBezTo>
                    <a:pt x="40441" y="1"/>
                    <a:pt x="37679" y="10881"/>
                    <a:pt x="33040" y="10881"/>
                  </a:cubicBezTo>
                  <a:cubicBezTo>
                    <a:pt x="32537" y="10881"/>
                    <a:pt x="32012" y="10754"/>
                    <a:pt x="31457" y="10470"/>
                  </a:cubicBezTo>
                  <a:cubicBezTo>
                    <a:pt x="28833" y="9132"/>
                    <a:pt x="29046" y="767"/>
                    <a:pt x="24301" y="767"/>
                  </a:cubicBezTo>
                  <a:cubicBezTo>
                    <a:pt x="23556" y="767"/>
                    <a:pt x="22689" y="973"/>
                    <a:pt x="21670" y="1445"/>
                  </a:cubicBezTo>
                  <a:cubicBezTo>
                    <a:pt x="14944" y="4554"/>
                    <a:pt x="18014" y="15188"/>
                    <a:pt x="14423" y="15188"/>
                  </a:cubicBezTo>
                  <a:cubicBezTo>
                    <a:pt x="14149" y="15188"/>
                    <a:pt x="13837" y="15126"/>
                    <a:pt x="13479" y="14994"/>
                  </a:cubicBezTo>
                  <a:cubicBezTo>
                    <a:pt x="13466" y="14995"/>
                    <a:pt x="13454" y="14995"/>
                    <a:pt x="13442" y="14995"/>
                  </a:cubicBezTo>
                  <a:cubicBezTo>
                    <a:pt x="13056" y="14995"/>
                    <a:pt x="12597" y="14648"/>
                    <a:pt x="12193" y="14601"/>
                  </a:cubicBezTo>
                  <a:cubicBezTo>
                    <a:pt x="11921" y="14565"/>
                    <a:pt x="11656" y="14547"/>
                    <a:pt x="11398" y="14547"/>
                  </a:cubicBezTo>
                  <a:cubicBezTo>
                    <a:pt x="5868" y="14547"/>
                    <a:pt x="3575" y="22683"/>
                    <a:pt x="2596" y="26960"/>
                  </a:cubicBezTo>
                  <a:cubicBezTo>
                    <a:pt x="1" y="38140"/>
                    <a:pt x="3632" y="48629"/>
                    <a:pt x="3704" y="48677"/>
                  </a:cubicBezTo>
                  <a:cubicBezTo>
                    <a:pt x="8356" y="51599"/>
                    <a:pt x="14802" y="54033"/>
                    <a:pt x="20602" y="54033"/>
                  </a:cubicBezTo>
                  <a:cubicBezTo>
                    <a:pt x="22862" y="54033"/>
                    <a:pt x="25025" y="53663"/>
                    <a:pt x="26945" y="52809"/>
                  </a:cubicBezTo>
                  <a:cubicBezTo>
                    <a:pt x="34374" y="49499"/>
                    <a:pt x="30564" y="43272"/>
                    <a:pt x="30445" y="42355"/>
                  </a:cubicBezTo>
                  <a:cubicBezTo>
                    <a:pt x="30087" y="39653"/>
                    <a:pt x="31775" y="39051"/>
                    <a:pt x="33805" y="39051"/>
                  </a:cubicBezTo>
                  <a:cubicBezTo>
                    <a:pt x="35353" y="39051"/>
                    <a:pt x="37101" y="39402"/>
                    <a:pt x="38291" y="39438"/>
                  </a:cubicBezTo>
                  <a:cubicBezTo>
                    <a:pt x="38426" y="39442"/>
                    <a:pt x="38560" y="39444"/>
                    <a:pt x="38694" y="39444"/>
                  </a:cubicBezTo>
                  <a:cubicBezTo>
                    <a:pt x="43697" y="39444"/>
                    <a:pt x="48722" y="36430"/>
                    <a:pt x="47864" y="30830"/>
                  </a:cubicBezTo>
                  <a:cubicBezTo>
                    <a:pt x="47185" y="26484"/>
                    <a:pt x="43578" y="24353"/>
                    <a:pt x="49531" y="18495"/>
                  </a:cubicBezTo>
                  <a:cubicBezTo>
                    <a:pt x="58461" y="9708"/>
                    <a:pt x="54186" y="695"/>
                    <a:pt x="48043" y="40"/>
                  </a:cubicBezTo>
                  <a:cubicBezTo>
                    <a:pt x="47797" y="14"/>
                    <a:pt x="47556" y="1"/>
                    <a:pt x="47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84" name="Google Shape;84;p13"/>
            <p:cNvSpPr/>
            <p:nvPr/>
          </p:nvSpPr>
          <p:spPr>
            <a:xfrm>
              <a:off x="-1801299" y="1673750"/>
              <a:ext cx="648448" cy="672557"/>
            </a:xfrm>
            <a:custGeom>
              <a:avLst/>
              <a:gdLst/>
              <a:ahLst/>
              <a:cxnLst/>
              <a:rect l="l" t="t" r="r" b="b"/>
              <a:pathLst>
                <a:path w="42577" h="44160" extrusionOk="0">
                  <a:moveTo>
                    <a:pt x="20562" y="1"/>
                  </a:moveTo>
                  <a:cubicBezTo>
                    <a:pt x="20402" y="1"/>
                    <a:pt x="20242" y="87"/>
                    <a:pt x="20181" y="286"/>
                  </a:cubicBezTo>
                  <a:cubicBezTo>
                    <a:pt x="19014" y="4024"/>
                    <a:pt x="18645" y="7906"/>
                    <a:pt x="18645" y="11823"/>
                  </a:cubicBezTo>
                  <a:cubicBezTo>
                    <a:pt x="18645" y="16121"/>
                    <a:pt x="19026" y="20431"/>
                    <a:pt x="17776" y="24622"/>
                  </a:cubicBezTo>
                  <a:cubicBezTo>
                    <a:pt x="17752" y="24705"/>
                    <a:pt x="17752" y="24789"/>
                    <a:pt x="17776" y="24848"/>
                  </a:cubicBezTo>
                  <a:cubicBezTo>
                    <a:pt x="12656" y="28956"/>
                    <a:pt x="7822" y="33397"/>
                    <a:pt x="3762" y="38528"/>
                  </a:cubicBezTo>
                  <a:cubicBezTo>
                    <a:pt x="4298" y="35540"/>
                    <a:pt x="3631" y="32516"/>
                    <a:pt x="3465" y="29492"/>
                  </a:cubicBezTo>
                  <a:cubicBezTo>
                    <a:pt x="3262" y="25693"/>
                    <a:pt x="3607" y="21931"/>
                    <a:pt x="5060" y="18395"/>
                  </a:cubicBezTo>
                  <a:cubicBezTo>
                    <a:pt x="5175" y="18100"/>
                    <a:pt x="4939" y="17910"/>
                    <a:pt x="4689" y="17910"/>
                  </a:cubicBezTo>
                  <a:cubicBezTo>
                    <a:pt x="4524" y="17910"/>
                    <a:pt x="4354" y="17992"/>
                    <a:pt x="4274" y="18181"/>
                  </a:cubicBezTo>
                  <a:cubicBezTo>
                    <a:pt x="2988" y="21348"/>
                    <a:pt x="2548" y="24693"/>
                    <a:pt x="2607" y="28098"/>
                  </a:cubicBezTo>
                  <a:cubicBezTo>
                    <a:pt x="2679" y="31885"/>
                    <a:pt x="3822" y="35814"/>
                    <a:pt x="2703" y="39517"/>
                  </a:cubicBezTo>
                  <a:cubicBezTo>
                    <a:pt x="2667" y="39659"/>
                    <a:pt x="2691" y="39767"/>
                    <a:pt x="2762" y="39862"/>
                  </a:cubicBezTo>
                  <a:cubicBezTo>
                    <a:pt x="1869" y="41064"/>
                    <a:pt x="1000" y="42291"/>
                    <a:pt x="190" y="43565"/>
                  </a:cubicBezTo>
                  <a:cubicBezTo>
                    <a:pt x="0" y="43871"/>
                    <a:pt x="281" y="44160"/>
                    <a:pt x="562" y="44160"/>
                  </a:cubicBezTo>
                  <a:cubicBezTo>
                    <a:pt x="686" y="44160"/>
                    <a:pt x="809" y="44104"/>
                    <a:pt x="893" y="43969"/>
                  </a:cubicBezTo>
                  <a:cubicBezTo>
                    <a:pt x="1988" y="42219"/>
                    <a:pt x="3203" y="40540"/>
                    <a:pt x="4477" y="38933"/>
                  </a:cubicBezTo>
                  <a:cubicBezTo>
                    <a:pt x="4665" y="38923"/>
                    <a:pt x="4852" y="38919"/>
                    <a:pt x="5039" y="38919"/>
                  </a:cubicBezTo>
                  <a:cubicBezTo>
                    <a:pt x="8447" y="38919"/>
                    <a:pt x="11650" y="40492"/>
                    <a:pt x="15025" y="40910"/>
                  </a:cubicBezTo>
                  <a:cubicBezTo>
                    <a:pt x="15977" y="41029"/>
                    <a:pt x="16929" y="41086"/>
                    <a:pt x="17878" y="41086"/>
                  </a:cubicBezTo>
                  <a:cubicBezTo>
                    <a:pt x="19862" y="41086"/>
                    <a:pt x="21836" y="40837"/>
                    <a:pt x="23777" y="40386"/>
                  </a:cubicBezTo>
                  <a:cubicBezTo>
                    <a:pt x="24256" y="40274"/>
                    <a:pt x="24099" y="39590"/>
                    <a:pt x="23657" y="39590"/>
                  </a:cubicBezTo>
                  <a:cubicBezTo>
                    <a:pt x="23627" y="39590"/>
                    <a:pt x="23595" y="39593"/>
                    <a:pt x="23562" y="39600"/>
                  </a:cubicBezTo>
                  <a:cubicBezTo>
                    <a:pt x="21684" y="40042"/>
                    <a:pt x="19777" y="40275"/>
                    <a:pt x="17868" y="40275"/>
                  </a:cubicBezTo>
                  <a:cubicBezTo>
                    <a:pt x="16281" y="40275"/>
                    <a:pt x="14694" y="40114"/>
                    <a:pt x="13120" y="39778"/>
                  </a:cubicBezTo>
                  <a:cubicBezTo>
                    <a:pt x="10418" y="39207"/>
                    <a:pt x="7882" y="38147"/>
                    <a:pt x="5119" y="38124"/>
                  </a:cubicBezTo>
                  <a:cubicBezTo>
                    <a:pt x="9632" y="32647"/>
                    <a:pt x="15037" y="27991"/>
                    <a:pt x="20657" y="23622"/>
                  </a:cubicBezTo>
                  <a:cubicBezTo>
                    <a:pt x="20693" y="23634"/>
                    <a:pt x="20717" y="23657"/>
                    <a:pt x="20764" y="23669"/>
                  </a:cubicBezTo>
                  <a:cubicBezTo>
                    <a:pt x="23741" y="24158"/>
                    <a:pt x="26479" y="25479"/>
                    <a:pt x="29503" y="25872"/>
                  </a:cubicBezTo>
                  <a:cubicBezTo>
                    <a:pt x="30510" y="26003"/>
                    <a:pt x="31519" y="26065"/>
                    <a:pt x="32526" y="26065"/>
                  </a:cubicBezTo>
                  <a:cubicBezTo>
                    <a:pt x="34258" y="26065"/>
                    <a:pt x="35986" y="25882"/>
                    <a:pt x="37695" y="25551"/>
                  </a:cubicBezTo>
                  <a:cubicBezTo>
                    <a:pt x="38177" y="25461"/>
                    <a:pt x="38015" y="24769"/>
                    <a:pt x="37566" y="24769"/>
                  </a:cubicBezTo>
                  <a:cubicBezTo>
                    <a:pt x="37539" y="24769"/>
                    <a:pt x="37510" y="24771"/>
                    <a:pt x="37481" y="24777"/>
                  </a:cubicBezTo>
                  <a:cubicBezTo>
                    <a:pt x="35839" y="25091"/>
                    <a:pt x="34184" y="25260"/>
                    <a:pt x="32529" y="25260"/>
                  </a:cubicBezTo>
                  <a:cubicBezTo>
                    <a:pt x="31109" y="25260"/>
                    <a:pt x="29689" y="25136"/>
                    <a:pt x="28277" y="24872"/>
                  </a:cubicBezTo>
                  <a:cubicBezTo>
                    <a:pt x="25955" y="24431"/>
                    <a:pt x="23788" y="23455"/>
                    <a:pt x="21479" y="22991"/>
                  </a:cubicBezTo>
                  <a:cubicBezTo>
                    <a:pt x="21872" y="22693"/>
                    <a:pt x="22253" y="22395"/>
                    <a:pt x="22645" y="22098"/>
                  </a:cubicBezTo>
                  <a:cubicBezTo>
                    <a:pt x="29956" y="16538"/>
                    <a:pt x="37481" y="10965"/>
                    <a:pt x="42386" y="3036"/>
                  </a:cubicBezTo>
                  <a:cubicBezTo>
                    <a:pt x="42576" y="2730"/>
                    <a:pt x="42301" y="2441"/>
                    <a:pt x="42023" y="2441"/>
                  </a:cubicBezTo>
                  <a:cubicBezTo>
                    <a:pt x="41901" y="2441"/>
                    <a:pt x="41779" y="2497"/>
                    <a:pt x="41695" y="2631"/>
                  </a:cubicBezTo>
                  <a:cubicBezTo>
                    <a:pt x="36385" y="11192"/>
                    <a:pt x="27991" y="16954"/>
                    <a:pt x="20145" y="22991"/>
                  </a:cubicBezTo>
                  <a:cubicBezTo>
                    <a:pt x="19681" y="23360"/>
                    <a:pt x="19216" y="23717"/>
                    <a:pt x="18740" y="24086"/>
                  </a:cubicBezTo>
                  <a:cubicBezTo>
                    <a:pt x="19645" y="20538"/>
                    <a:pt x="19514" y="16919"/>
                    <a:pt x="19467" y="13263"/>
                  </a:cubicBezTo>
                  <a:cubicBezTo>
                    <a:pt x="19395" y="8941"/>
                    <a:pt x="19669" y="4655"/>
                    <a:pt x="20955" y="500"/>
                  </a:cubicBezTo>
                  <a:cubicBezTo>
                    <a:pt x="21048" y="199"/>
                    <a:pt x="20804" y="1"/>
                    <a:pt x="205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sp>
        <p:nvSpPr>
          <p:cNvPr id="85" name="Google Shape;85;p13"/>
          <p:cNvSpPr/>
          <p:nvPr/>
        </p:nvSpPr>
        <p:spPr>
          <a:xfrm>
            <a:off x="71" y="850948"/>
            <a:ext cx="8179245" cy="4098021"/>
          </a:xfrm>
          <a:custGeom>
            <a:avLst/>
            <a:gdLst/>
            <a:ahLst/>
            <a:cxnLst/>
            <a:rect l="l" t="t" r="r" b="b"/>
            <a:pathLst>
              <a:path w="225946" h="113205" extrusionOk="0">
                <a:moveTo>
                  <a:pt x="62499" y="1"/>
                </a:moveTo>
                <a:cubicBezTo>
                  <a:pt x="59883" y="1"/>
                  <a:pt x="57255" y="334"/>
                  <a:pt x="54710" y="1008"/>
                </a:cubicBezTo>
                <a:cubicBezTo>
                  <a:pt x="48019" y="2794"/>
                  <a:pt x="42649" y="6628"/>
                  <a:pt x="39791" y="11712"/>
                </a:cubicBezTo>
                <a:cubicBezTo>
                  <a:pt x="36672" y="17272"/>
                  <a:pt x="35588" y="24499"/>
                  <a:pt x="28540" y="28059"/>
                </a:cubicBezTo>
                <a:cubicBezTo>
                  <a:pt x="26790" y="28940"/>
                  <a:pt x="24873" y="29250"/>
                  <a:pt x="22908" y="29678"/>
                </a:cubicBezTo>
                <a:cubicBezTo>
                  <a:pt x="21075" y="30083"/>
                  <a:pt x="19539" y="30774"/>
                  <a:pt x="18229" y="31869"/>
                </a:cubicBezTo>
                <a:cubicBezTo>
                  <a:pt x="15634" y="34048"/>
                  <a:pt x="13788" y="36953"/>
                  <a:pt x="12371" y="39691"/>
                </a:cubicBezTo>
                <a:cubicBezTo>
                  <a:pt x="10811" y="42715"/>
                  <a:pt x="9811" y="45906"/>
                  <a:pt x="9407" y="49157"/>
                </a:cubicBezTo>
                <a:cubicBezTo>
                  <a:pt x="8978" y="52514"/>
                  <a:pt x="9526" y="55765"/>
                  <a:pt x="9799" y="59122"/>
                </a:cubicBezTo>
                <a:cubicBezTo>
                  <a:pt x="9942" y="60956"/>
                  <a:pt x="9907" y="62813"/>
                  <a:pt x="9145" y="64563"/>
                </a:cubicBezTo>
                <a:cubicBezTo>
                  <a:pt x="8454" y="66159"/>
                  <a:pt x="7156" y="67528"/>
                  <a:pt x="5858" y="68850"/>
                </a:cubicBezTo>
                <a:cubicBezTo>
                  <a:pt x="3608" y="71124"/>
                  <a:pt x="2644" y="74053"/>
                  <a:pt x="1739" y="76886"/>
                </a:cubicBezTo>
                <a:cubicBezTo>
                  <a:pt x="1" y="82375"/>
                  <a:pt x="822" y="87769"/>
                  <a:pt x="5025" y="92293"/>
                </a:cubicBezTo>
                <a:cubicBezTo>
                  <a:pt x="9359" y="96948"/>
                  <a:pt x="15860" y="100080"/>
                  <a:pt x="22753" y="101830"/>
                </a:cubicBezTo>
                <a:cubicBezTo>
                  <a:pt x="28327" y="103249"/>
                  <a:pt x="34155" y="103754"/>
                  <a:pt x="39991" y="103754"/>
                </a:cubicBezTo>
                <a:cubicBezTo>
                  <a:pt x="42970" y="103754"/>
                  <a:pt x="45950" y="103623"/>
                  <a:pt x="48900" y="103413"/>
                </a:cubicBezTo>
                <a:cubicBezTo>
                  <a:pt x="53579" y="103092"/>
                  <a:pt x="58222" y="102437"/>
                  <a:pt x="62913" y="102175"/>
                </a:cubicBezTo>
                <a:cubicBezTo>
                  <a:pt x="63658" y="102135"/>
                  <a:pt x="64397" y="102114"/>
                  <a:pt x="65129" y="102114"/>
                </a:cubicBezTo>
                <a:cubicBezTo>
                  <a:pt x="68914" y="102114"/>
                  <a:pt x="72542" y="102654"/>
                  <a:pt x="76153" y="103711"/>
                </a:cubicBezTo>
                <a:cubicBezTo>
                  <a:pt x="80213" y="104902"/>
                  <a:pt x="84083" y="106461"/>
                  <a:pt x="88166" y="107592"/>
                </a:cubicBezTo>
                <a:cubicBezTo>
                  <a:pt x="90798" y="108319"/>
                  <a:pt x="93500" y="108890"/>
                  <a:pt x="96227" y="109331"/>
                </a:cubicBezTo>
                <a:cubicBezTo>
                  <a:pt x="101001" y="110283"/>
                  <a:pt x="106085" y="110676"/>
                  <a:pt x="110574" y="111283"/>
                </a:cubicBezTo>
                <a:cubicBezTo>
                  <a:pt x="113741" y="111712"/>
                  <a:pt x="116765" y="112534"/>
                  <a:pt x="119908" y="113022"/>
                </a:cubicBezTo>
                <a:cubicBezTo>
                  <a:pt x="120759" y="113151"/>
                  <a:pt x="121581" y="113204"/>
                  <a:pt x="122390" y="113204"/>
                </a:cubicBezTo>
                <a:cubicBezTo>
                  <a:pt x="124492" y="113204"/>
                  <a:pt x="126501" y="112842"/>
                  <a:pt x="128660" y="112498"/>
                </a:cubicBezTo>
                <a:cubicBezTo>
                  <a:pt x="130320" y="112230"/>
                  <a:pt x="131984" y="112138"/>
                  <a:pt x="133653" y="112138"/>
                </a:cubicBezTo>
                <a:cubicBezTo>
                  <a:pt x="135321" y="112138"/>
                  <a:pt x="136994" y="112230"/>
                  <a:pt x="138673" y="112331"/>
                </a:cubicBezTo>
                <a:cubicBezTo>
                  <a:pt x="141764" y="112515"/>
                  <a:pt x="144846" y="112620"/>
                  <a:pt x="147945" y="112620"/>
                </a:cubicBezTo>
                <a:cubicBezTo>
                  <a:pt x="148259" y="112620"/>
                  <a:pt x="148574" y="112619"/>
                  <a:pt x="148888" y="112617"/>
                </a:cubicBezTo>
                <a:cubicBezTo>
                  <a:pt x="162152" y="112522"/>
                  <a:pt x="175273" y="110831"/>
                  <a:pt x="188488" y="110069"/>
                </a:cubicBezTo>
                <a:cubicBezTo>
                  <a:pt x="199526" y="109438"/>
                  <a:pt x="212682" y="110081"/>
                  <a:pt x="221040" y="103235"/>
                </a:cubicBezTo>
                <a:cubicBezTo>
                  <a:pt x="224219" y="100627"/>
                  <a:pt x="225946" y="97151"/>
                  <a:pt x="225350" y="93531"/>
                </a:cubicBezTo>
                <a:cubicBezTo>
                  <a:pt x="224803" y="90138"/>
                  <a:pt x="222243" y="87197"/>
                  <a:pt x="218087" y="86007"/>
                </a:cubicBezTo>
                <a:cubicBezTo>
                  <a:pt x="212908" y="84518"/>
                  <a:pt x="207181" y="85637"/>
                  <a:pt x="201943" y="84316"/>
                </a:cubicBezTo>
                <a:cubicBezTo>
                  <a:pt x="197144" y="83101"/>
                  <a:pt x="193418" y="80244"/>
                  <a:pt x="189429" y="77958"/>
                </a:cubicBezTo>
                <a:cubicBezTo>
                  <a:pt x="187453" y="76815"/>
                  <a:pt x="185357" y="75779"/>
                  <a:pt x="183047" y="75124"/>
                </a:cubicBezTo>
                <a:cubicBezTo>
                  <a:pt x="181018" y="74552"/>
                  <a:pt x="178881" y="74329"/>
                  <a:pt x="176737" y="74329"/>
                </a:cubicBezTo>
                <a:cubicBezTo>
                  <a:pt x="176026" y="74329"/>
                  <a:pt x="175314" y="74353"/>
                  <a:pt x="174606" y="74398"/>
                </a:cubicBezTo>
                <a:cubicBezTo>
                  <a:pt x="168947" y="74749"/>
                  <a:pt x="163483" y="76316"/>
                  <a:pt x="157786" y="76316"/>
                </a:cubicBezTo>
                <a:cubicBezTo>
                  <a:pt x="157682" y="76316"/>
                  <a:pt x="157577" y="76316"/>
                  <a:pt x="157473" y="76315"/>
                </a:cubicBezTo>
                <a:cubicBezTo>
                  <a:pt x="152663" y="76267"/>
                  <a:pt x="147317" y="75124"/>
                  <a:pt x="144816" y="71600"/>
                </a:cubicBezTo>
                <a:cubicBezTo>
                  <a:pt x="143388" y="69576"/>
                  <a:pt x="143149" y="67207"/>
                  <a:pt x="142661" y="64956"/>
                </a:cubicBezTo>
                <a:cubicBezTo>
                  <a:pt x="142245" y="62968"/>
                  <a:pt x="141518" y="61075"/>
                  <a:pt x="140209" y="59337"/>
                </a:cubicBezTo>
                <a:cubicBezTo>
                  <a:pt x="137863" y="56205"/>
                  <a:pt x="134089" y="53753"/>
                  <a:pt x="129743" y="52514"/>
                </a:cubicBezTo>
                <a:cubicBezTo>
                  <a:pt x="127656" y="51919"/>
                  <a:pt x="125480" y="51649"/>
                  <a:pt x="123261" y="51649"/>
                </a:cubicBezTo>
                <a:cubicBezTo>
                  <a:pt x="123037" y="51649"/>
                  <a:pt x="122812" y="51652"/>
                  <a:pt x="122587" y="51657"/>
                </a:cubicBezTo>
                <a:cubicBezTo>
                  <a:pt x="122123" y="51669"/>
                  <a:pt x="121659" y="51693"/>
                  <a:pt x="121182" y="51728"/>
                </a:cubicBezTo>
                <a:cubicBezTo>
                  <a:pt x="116479" y="50609"/>
                  <a:pt x="111503" y="50002"/>
                  <a:pt x="107121" y="48192"/>
                </a:cubicBezTo>
                <a:cubicBezTo>
                  <a:pt x="99501" y="45049"/>
                  <a:pt x="96298" y="38441"/>
                  <a:pt x="94560" y="32178"/>
                </a:cubicBezTo>
                <a:cubicBezTo>
                  <a:pt x="93584" y="28678"/>
                  <a:pt x="92929" y="25106"/>
                  <a:pt x="91726" y="21641"/>
                </a:cubicBezTo>
                <a:cubicBezTo>
                  <a:pt x="90810" y="19034"/>
                  <a:pt x="89548" y="16486"/>
                  <a:pt x="87952" y="14081"/>
                </a:cubicBezTo>
                <a:cubicBezTo>
                  <a:pt x="84809" y="9330"/>
                  <a:pt x="80237" y="4973"/>
                  <a:pt x="74200" y="2365"/>
                </a:cubicBezTo>
                <a:cubicBezTo>
                  <a:pt x="70558" y="797"/>
                  <a:pt x="66542" y="1"/>
                  <a:pt x="62499" y="1"/>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nvGrpSpPr>
          <p:cNvPr id="86" name="Google Shape;86;p13"/>
          <p:cNvGrpSpPr/>
          <p:nvPr/>
        </p:nvGrpSpPr>
        <p:grpSpPr>
          <a:xfrm>
            <a:off x="461665" y="2367617"/>
            <a:ext cx="1251074" cy="1089966"/>
            <a:chOff x="2227541" y="6011760"/>
            <a:chExt cx="2864180" cy="2495343"/>
          </a:xfrm>
        </p:grpSpPr>
        <p:sp>
          <p:nvSpPr>
            <p:cNvPr id="87" name="Google Shape;87;p13"/>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nvGrpSpPr>
            <p:cNvPr id="88" name="Google Shape;88;p13"/>
            <p:cNvGrpSpPr/>
            <p:nvPr/>
          </p:nvGrpSpPr>
          <p:grpSpPr>
            <a:xfrm>
              <a:off x="2227541" y="6635267"/>
              <a:ext cx="2250382" cy="1871835"/>
              <a:chOff x="2227541" y="6635267"/>
              <a:chExt cx="2250382" cy="1871835"/>
            </a:xfrm>
          </p:grpSpPr>
          <p:sp>
            <p:nvSpPr>
              <p:cNvPr id="89" name="Google Shape;89;p13"/>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90" name="Google Shape;90;p13"/>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91" name="Google Shape;91;p13"/>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92" name="Google Shape;92;p13"/>
          <p:cNvGrpSpPr/>
          <p:nvPr/>
        </p:nvGrpSpPr>
        <p:grpSpPr>
          <a:xfrm>
            <a:off x="190607" y="2294803"/>
            <a:ext cx="761443" cy="1254173"/>
            <a:chOff x="1668617" y="5683195"/>
            <a:chExt cx="1743230" cy="2871275"/>
          </a:xfrm>
        </p:grpSpPr>
        <p:sp>
          <p:nvSpPr>
            <p:cNvPr id="93" name="Google Shape;93;p13"/>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nvGrpSpPr>
            <p:cNvPr id="94" name="Google Shape;94;p13"/>
            <p:cNvGrpSpPr/>
            <p:nvPr/>
          </p:nvGrpSpPr>
          <p:grpSpPr>
            <a:xfrm>
              <a:off x="2252110" y="6027996"/>
              <a:ext cx="1159737" cy="2526474"/>
              <a:chOff x="2252110" y="6027996"/>
              <a:chExt cx="1159737" cy="2526474"/>
            </a:xfrm>
          </p:grpSpPr>
          <p:sp>
            <p:nvSpPr>
              <p:cNvPr id="95" name="Google Shape;95;p13"/>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96" name="Google Shape;96;p13"/>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97" name="Google Shape;97;p13"/>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98" name="Google Shape;98;p13"/>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grpSp>
      <p:sp>
        <p:nvSpPr>
          <p:cNvPr id="99" name="Google Shape;99;p13"/>
          <p:cNvSpPr/>
          <p:nvPr/>
        </p:nvSpPr>
        <p:spPr>
          <a:xfrm>
            <a:off x="83" y="3058585"/>
            <a:ext cx="9143830" cy="2103365"/>
          </a:xfrm>
          <a:custGeom>
            <a:avLst/>
            <a:gdLst/>
            <a:ahLst/>
            <a:cxnLst/>
            <a:rect l="l" t="t" r="r" b="b"/>
            <a:pathLst>
              <a:path w="252592" h="58104" extrusionOk="0">
                <a:moveTo>
                  <a:pt x="23957" y="0"/>
                </a:moveTo>
                <a:cubicBezTo>
                  <a:pt x="15373" y="0"/>
                  <a:pt x="7336" y="1024"/>
                  <a:pt x="0" y="3430"/>
                </a:cubicBezTo>
                <a:lnTo>
                  <a:pt x="0" y="17206"/>
                </a:lnTo>
                <a:lnTo>
                  <a:pt x="0" y="40352"/>
                </a:lnTo>
                <a:lnTo>
                  <a:pt x="0" y="58104"/>
                </a:lnTo>
                <a:lnTo>
                  <a:pt x="148650" y="58104"/>
                </a:lnTo>
                <a:cubicBezTo>
                  <a:pt x="147757" y="57997"/>
                  <a:pt x="146769" y="57818"/>
                  <a:pt x="145721" y="57568"/>
                </a:cubicBezTo>
                <a:lnTo>
                  <a:pt x="145721" y="57568"/>
                </a:lnTo>
                <a:lnTo>
                  <a:pt x="148650" y="58104"/>
                </a:lnTo>
                <a:lnTo>
                  <a:pt x="252592" y="58104"/>
                </a:lnTo>
                <a:lnTo>
                  <a:pt x="252592" y="16777"/>
                </a:lnTo>
                <a:cubicBezTo>
                  <a:pt x="236294" y="29080"/>
                  <a:pt x="217132" y="33582"/>
                  <a:pt x="196520" y="33582"/>
                </a:cubicBezTo>
                <a:cubicBezTo>
                  <a:pt x="140227" y="33582"/>
                  <a:pt x="73113" y="0"/>
                  <a:pt x="2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00" name="Google Shape;100;p13"/>
          <p:cNvSpPr txBox="1">
            <a:spLocks noGrp="1"/>
          </p:cNvSpPr>
          <p:nvPr>
            <p:ph type="title"/>
          </p:nvPr>
        </p:nvSpPr>
        <p:spPr>
          <a:xfrm>
            <a:off x="2007025" y="1582990"/>
            <a:ext cx="2119500" cy="5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700"/>
              <a:buNone/>
              <a:defRPr sz="1700"/>
            </a:lvl2pPr>
            <a:lvl3pPr lvl="2" algn="ctr" rtl="0">
              <a:spcBef>
                <a:spcPts val="0"/>
              </a:spcBef>
              <a:spcAft>
                <a:spcPts val="0"/>
              </a:spcAft>
              <a:buSzPts val="1700"/>
              <a:buNone/>
              <a:defRPr sz="1700"/>
            </a:lvl3pPr>
            <a:lvl4pPr lvl="3" algn="ctr" rtl="0">
              <a:spcBef>
                <a:spcPts val="0"/>
              </a:spcBef>
              <a:spcAft>
                <a:spcPts val="0"/>
              </a:spcAft>
              <a:buSzPts val="1700"/>
              <a:buNone/>
              <a:defRPr sz="1700"/>
            </a:lvl4pPr>
            <a:lvl5pPr lvl="4" algn="ctr" rtl="0">
              <a:spcBef>
                <a:spcPts val="0"/>
              </a:spcBef>
              <a:spcAft>
                <a:spcPts val="0"/>
              </a:spcAft>
              <a:buSzPts val="1700"/>
              <a:buNone/>
              <a:defRPr sz="1700"/>
            </a:lvl5pPr>
            <a:lvl6pPr lvl="5" algn="ctr" rtl="0">
              <a:spcBef>
                <a:spcPts val="0"/>
              </a:spcBef>
              <a:spcAft>
                <a:spcPts val="0"/>
              </a:spcAft>
              <a:buSzPts val="1700"/>
              <a:buNone/>
              <a:defRPr sz="1700"/>
            </a:lvl6pPr>
            <a:lvl7pPr lvl="6" algn="ctr" rtl="0">
              <a:spcBef>
                <a:spcPts val="0"/>
              </a:spcBef>
              <a:spcAft>
                <a:spcPts val="0"/>
              </a:spcAft>
              <a:buSzPts val="1700"/>
              <a:buNone/>
              <a:defRPr sz="1700"/>
            </a:lvl7pPr>
            <a:lvl8pPr lvl="7" algn="ctr" rtl="0">
              <a:spcBef>
                <a:spcPts val="0"/>
              </a:spcBef>
              <a:spcAft>
                <a:spcPts val="0"/>
              </a:spcAft>
              <a:buSzPts val="1700"/>
              <a:buNone/>
              <a:defRPr sz="1700"/>
            </a:lvl8pPr>
            <a:lvl9pPr lvl="8" algn="ctr" rtl="0">
              <a:spcBef>
                <a:spcPts val="0"/>
              </a:spcBef>
              <a:spcAft>
                <a:spcPts val="0"/>
              </a:spcAft>
              <a:buSzPts val="1700"/>
              <a:buNone/>
              <a:defRPr sz="1700"/>
            </a:lvl9pPr>
          </a:lstStyle>
          <a:p>
            <a:endParaRPr/>
          </a:p>
        </p:txBody>
      </p:sp>
      <p:sp>
        <p:nvSpPr>
          <p:cNvPr id="101" name="Google Shape;101;p13"/>
          <p:cNvSpPr txBox="1">
            <a:spLocks noGrp="1"/>
          </p:cNvSpPr>
          <p:nvPr>
            <p:ph type="title" idx="2" hasCustomPrompt="1"/>
          </p:nvPr>
        </p:nvSpPr>
        <p:spPr>
          <a:xfrm>
            <a:off x="2575250" y="273196"/>
            <a:ext cx="983100" cy="131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13"/>
          <p:cNvSpPr txBox="1">
            <a:spLocks noGrp="1"/>
          </p:cNvSpPr>
          <p:nvPr>
            <p:ph type="subTitle" idx="1"/>
          </p:nvPr>
        </p:nvSpPr>
        <p:spPr>
          <a:xfrm>
            <a:off x="2007013" y="1879246"/>
            <a:ext cx="2119500" cy="6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03" name="Google Shape;103;p13"/>
          <p:cNvSpPr txBox="1">
            <a:spLocks noGrp="1"/>
          </p:cNvSpPr>
          <p:nvPr>
            <p:ph type="title" idx="3"/>
          </p:nvPr>
        </p:nvSpPr>
        <p:spPr>
          <a:xfrm>
            <a:off x="5017500" y="1582990"/>
            <a:ext cx="2119500" cy="5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700"/>
              <a:buNone/>
              <a:defRPr sz="1700"/>
            </a:lvl2pPr>
            <a:lvl3pPr lvl="2" algn="ctr" rtl="0">
              <a:spcBef>
                <a:spcPts val="0"/>
              </a:spcBef>
              <a:spcAft>
                <a:spcPts val="0"/>
              </a:spcAft>
              <a:buSzPts val="1700"/>
              <a:buNone/>
              <a:defRPr sz="1700"/>
            </a:lvl3pPr>
            <a:lvl4pPr lvl="3" algn="ctr" rtl="0">
              <a:spcBef>
                <a:spcPts val="0"/>
              </a:spcBef>
              <a:spcAft>
                <a:spcPts val="0"/>
              </a:spcAft>
              <a:buSzPts val="1700"/>
              <a:buNone/>
              <a:defRPr sz="1700"/>
            </a:lvl4pPr>
            <a:lvl5pPr lvl="4" algn="ctr" rtl="0">
              <a:spcBef>
                <a:spcPts val="0"/>
              </a:spcBef>
              <a:spcAft>
                <a:spcPts val="0"/>
              </a:spcAft>
              <a:buSzPts val="1700"/>
              <a:buNone/>
              <a:defRPr sz="1700"/>
            </a:lvl5pPr>
            <a:lvl6pPr lvl="5" algn="ctr" rtl="0">
              <a:spcBef>
                <a:spcPts val="0"/>
              </a:spcBef>
              <a:spcAft>
                <a:spcPts val="0"/>
              </a:spcAft>
              <a:buSzPts val="1700"/>
              <a:buNone/>
              <a:defRPr sz="1700"/>
            </a:lvl6pPr>
            <a:lvl7pPr lvl="6" algn="ctr" rtl="0">
              <a:spcBef>
                <a:spcPts val="0"/>
              </a:spcBef>
              <a:spcAft>
                <a:spcPts val="0"/>
              </a:spcAft>
              <a:buSzPts val="1700"/>
              <a:buNone/>
              <a:defRPr sz="1700"/>
            </a:lvl7pPr>
            <a:lvl8pPr lvl="7" algn="ctr" rtl="0">
              <a:spcBef>
                <a:spcPts val="0"/>
              </a:spcBef>
              <a:spcAft>
                <a:spcPts val="0"/>
              </a:spcAft>
              <a:buSzPts val="1700"/>
              <a:buNone/>
              <a:defRPr sz="1700"/>
            </a:lvl8pPr>
            <a:lvl9pPr lvl="8" algn="ctr" rtl="0">
              <a:spcBef>
                <a:spcPts val="0"/>
              </a:spcBef>
              <a:spcAft>
                <a:spcPts val="0"/>
              </a:spcAft>
              <a:buSzPts val="1700"/>
              <a:buNone/>
              <a:defRPr sz="1700"/>
            </a:lvl9pPr>
          </a:lstStyle>
          <a:p>
            <a:endParaRPr/>
          </a:p>
        </p:txBody>
      </p:sp>
      <p:sp>
        <p:nvSpPr>
          <p:cNvPr id="104" name="Google Shape;104;p13"/>
          <p:cNvSpPr txBox="1">
            <a:spLocks noGrp="1"/>
          </p:cNvSpPr>
          <p:nvPr>
            <p:ph type="title" idx="4" hasCustomPrompt="1"/>
          </p:nvPr>
        </p:nvSpPr>
        <p:spPr>
          <a:xfrm>
            <a:off x="5585700" y="273196"/>
            <a:ext cx="983100" cy="131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5" name="Google Shape;105;p13"/>
          <p:cNvSpPr txBox="1">
            <a:spLocks noGrp="1"/>
          </p:cNvSpPr>
          <p:nvPr>
            <p:ph type="subTitle" idx="5"/>
          </p:nvPr>
        </p:nvSpPr>
        <p:spPr>
          <a:xfrm>
            <a:off x="5017488" y="1879246"/>
            <a:ext cx="2119500" cy="6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06" name="Google Shape;106;p13"/>
          <p:cNvSpPr txBox="1">
            <a:spLocks noGrp="1"/>
          </p:cNvSpPr>
          <p:nvPr>
            <p:ph type="title" idx="6"/>
          </p:nvPr>
        </p:nvSpPr>
        <p:spPr>
          <a:xfrm>
            <a:off x="2007025" y="3658694"/>
            <a:ext cx="2119500" cy="5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700"/>
              <a:buNone/>
              <a:defRPr sz="1700"/>
            </a:lvl2pPr>
            <a:lvl3pPr lvl="2" algn="ctr" rtl="0">
              <a:spcBef>
                <a:spcPts val="0"/>
              </a:spcBef>
              <a:spcAft>
                <a:spcPts val="0"/>
              </a:spcAft>
              <a:buSzPts val="1700"/>
              <a:buNone/>
              <a:defRPr sz="1700"/>
            </a:lvl3pPr>
            <a:lvl4pPr lvl="3" algn="ctr" rtl="0">
              <a:spcBef>
                <a:spcPts val="0"/>
              </a:spcBef>
              <a:spcAft>
                <a:spcPts val="0"/>
              </a:spcAft>
              <a:buSzPts val="1700"/>
              <a:buNone/>
              <a:defRPr sz="1700"/>
            </a:lvl4pPr>
            <a:lvl5pPr lvl="4" algn="ctr" rtl="0">
              <a:spcBef>
                <a:spcPts val="0"/>
              </a:spcBef>
              <a:spcAft>
                <a:spcPts val="0"/>
              </a:spcAft>
              <a:buSzPts val="1700"/>
              <a:buNone/>
              <a:defRPr sz="1700"/>
            </a:lvl5pPr>
            <a:lvl6pPr lvl="5" algn="ctr" rtl="0">
              <a:spcBef>
                <a:spcPts val="0"/>
              </a:spcBef>
              <a:spcAft>
                <a:spcPts val="0"/>
              </a:spcAft>
              <a:buSzPts val="1700"/>
              <a:buNone/>
              <a:defRPr sz="1700"/>
            </a:lvl6pPr>
            <a:lvl7pPr lvl="6" algn="ctr" rtl="0">
              <a:spcBef>
                <a:spcPts val="0"/>
              </a:spcBef>
              <a:spcAft>
                <a:spcPts val="0"/>
              </a:spcAft>
              <a:buSzPts val="1700"/>
              <a:buNone/>
              <a:defRPr sz="1700"/>
            </a:lvl7pPr>
            <a:lvl8pPr lvl="7" algn="ctr" rtl="0">
              <a:spcBef>
                <a:spcPts val="0"/>
              </a:spcBef>
              <a:spcAft>
                <a:spcPts val="0"/>
              </a:spcAft>
              <a:buSzPts val="1700"/>
              <a:buNone/>
              <a:defRPr sz="1700"/>
            </a:lvl8pPr>
            <a:lvl9pPr lvl="8" algn="ctr" rtl="0">
              <a:spcBef>
                <a:spcPts val="0"/>
              </a:spcBef>
              <a:spcAft>
                <a:spcPts val="0"/>
              </a:spcAft>
              <a:buSzPts val="1700"/>
              <a:buNone/>
              <a:defRPr sz="1700"/>
            </a:lvl9pPr>
          </a:lstStyle>
          <a:p>
            <a:endParaRPr/>
          </a:p>
        </p:txBody>
      </p:sp>
      <p:sp>
        <p:nvSpPr>
          <p:cNvPr id="107" name="Google Shape;107;p13"/>
          <p:cNvSpPr txBox="1">
            <a:spLocks noGrp="1"/>
          </p:cNvSpPr>
          <p:nvPr>
            <p:ph type="title" idx="7" hasCustomPrompt="1"/>
          </p:nvPr>
        </p:nvSpPr>
        <p:spPr>
          <a:xfrm>
            <a:off x="2575250" y="2348900"/>
            <a:ext cx="983100" cy="131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8" name="Google Shape;108;p13"/>
          <p:cNvSpPr txBox="1">
            <a:spLocks noGrp="1"/>
          </p:cNvSpPr>
          <p:nvPr>
            <p:ph type="subTitle" idx="8"/>
          </p:nvPr>
        </p:nvSpPr>
        <p:spPr>
          <a:xfrm>
            <a:off x="2007013" y="3954950"/>
            <a:ext cx="2119500" cy="6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09" name="Google Shape;109;p13"/>
          <p:cNvSpPr txBox="1">
            <a:spLocks noGrp="1"/>
          </p:cNvSpPr>
          <p:nvPr>
            <p:ph type="title" idx="9"/>
          </p:nvPr>
        </p:nvSpPr>
        <p:spPr>
          <a:xfrm>
            <a:off x="5017500" y="3658694"/>
            <a:ext cx="2119500" cy="5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700"/>
              <a:buNone/>
              <a:defRPr sz="1700"/>
            </a:lvl2pPr>
            <a:lvl3pPr lvl="2" algn="ctr" rtl="0">
              <a:spcBef>
                <a:spcPts val="0"/>
              </a:spcBef>
              <a:spcAft>
                <a:spcPts val="0"/>
              </a:spcAft>
              <a:buSzPts val="1700"/>
              <a:buNone/>
              <a:defRPr sz="1700"/>
            </a:lvl3pPr>
            <a:lvl4pPr lvl="3" algn="ctr" rtl="0">
              <a:spcBef>
                <a:spcPts val="0"/>
              </a:spcBef>
              <a:spcAft>
                <a:spcPts val="0"/>
              </a:spcAft>
              <a:buSzPts val="1700"/>
              <a:buNone/>
              <a:defRPr sz="1700"/>
            </a:lvl4pPr>
            <a:lvl5pPr lvl="4" algn="ctr" rtl="0">
              <a:spcBef>
                <a:spcPts val="0"/>
              </a:spcBef>
              <a:spcAft>
                <a:spcPts val="0"/>
              </a:spcAft>
              <a:buSzPts val="1700"/>
              <a:buNone/>
              <a:defRPr sz="1700"/>
            </a:lvl5pPr>
            <a:lvl6pPr lvl="5" algn="ctr" rtl="0">
              <a:spcBef>
                <a:spcPts val="0"/>
              </a:spcBef>
              <a:spcAft>
                <a:spcPts val="0"/>
              </a:spcAft>
              <a:buSzPts val="1700"/>
              <a:buNone/>
              <a:defRPr sz="1700"/>
            </a:lvl6pPr>
            <a:lvl7pPr lvl="6" algn="ctr" rtl="0">
              <a:spcBef>
                <a:spcPts val="0"/>
              </a:spcBef>
              <a:spcAft>
                <a:spcPts val="0"/>
              </a:spcAft>
              <a:buSzPts val="1700"/>
              <a:buNone/>
              <a:defRPr sz="1700"/>
            </a:lvl7pPr>
            <a:lvl8pPr lvl="7" algn="ctr" rtl="0">
              <a:spcBef>
                <a:spcPts val="0"/>
              </a:spcBef>
              <a:spcAft>
                <a:spcPts val="0"/>
              </a:spcAft>
              <a:buSzPts val="1700"/>
              <a:buNone/>
              <a:defRPr sz="1700"/>
            </a:lvl8pPr>
            <a:lvl9pPr lvl="8" algn="ctr" rtl="0">
              <a:spcBef>
                <a:spcPts val="0"/>
              </a:spcBef>
              <a:spcAft>
                <a:spcPts val="0"/>
              </a:spcAft>
              <a:buSzPts val="1700"/>
              <a:buNone/>
              <a:defRPr sz="1700"/>
            </a:lvl9pPr>
          </a:lstStyle>
          <a:p>
            <a:endParaRPr/>
          </a:p>
        </p:txBody>
      </p:sp>
      <p:sp>
        <p:nvSpPr>
          <p:cNvPr id="110" name="Google Shape;110;p13"/>
          <p:cNvSpPr txBox="1">
            <a:spLocks noGrp="1"/>
          </p:cNvSpPr>
          <p:nvPr>
            <p:ph type="title" idx="13" hasCustomPrompt="1"/>
          </p:nvPr>
        </p:nvSpPr>
        <p:spPr>
          <a:xfrm>
            <a:off x="5585700" y="2348900"/>
            <a:ext cx="983100" cy="131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1" name="Google Shape;111;p13"/>
          <p:cNvSpPr txBox="1">
            <a:spLocks noGrp="1"/>
          </p:cNvSpPr>
          <p:nvPr>
            <p:ph type="subTitle" idx="14"/>
          </p:nvPr>
        </p:nvSpPr>
        <p:spPr>
          <a:xfrm>
            <a:off x="5017488" y="3954950"/>
            <a:ext cx="2119500" cy="6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Tree>
    <p:extLst>
      <p:ext uri="{BB962C8B-B14F-4D97-AF65-F5344CB8AC3E}">
        <p14:creationId xmlns:p14="http://schemas.microsoft.com/office/powerpoint/2010/main" val="291915055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Title 1">
  <p:cSld name="Big Title 1">
    <p:spTree>
      <p:nvGrpSpPr>
        <p:cNvPr id="1" name="Shape 130"/>
        <p:cNvGrpSpPr/>
        <p:nvPr/>
      </p:nvGrpSpPr>
      <p:grpSpPr>
        <a:xfrm>
          <a:off x="0" y="0"/>
          <a:ext cx="0" cy="0"/>
          <a:chOff x="0" y="0"/>
          <a:chExt cx="0" cy="0"/>
        </a:xfrm>
      </p:grpSpPr>
      <p:sp>
        <p:nvSpPr>
          <p:cNvPr id="131" name="Google Shape;131;p16"/>
          <p:cNvSpPr txBox="1">
            <a:spLocks noGrp="1"/>
          </p:cNvSpPr>
          <p:nvPr>
            <p:ph type="title"/>
          </p:nvPr>
        </p:nvSpPr>
        <p:spPr>
          <a:xfrm>
            <a:off x="717525" y="1610450"/>
            <a:ext cx="3316800" cy="14367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3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grpSp>
        <p:nvGrpSpPr>
          <p:cNvPr id="132" name="Google Shape;132;p16"/>
          <p:cNvGrpSpPr/>
          <p:nvPr/>
        </p:nvGrpSpPr>
        <p:grpSpPr>
          <a:xfrm>
            <a:off x="440414" y="3605058"/>
            <a:ext cx="3748961" cy="1754140"/>
            <a:chOff x="440413" y="3605057"/>
            <a:chExt cx="3748961" cy="1754140"/>
          </a:xfrm>
        </p:grpSpPr>
        <p:sp>
          <p:nvSpPr>
            <p:cNvPr id="133" name="Google Shape;133;p16"/>
            <p:cNvSpPr/>
            <p:nvPr/>
          </p:nvSpPr>
          <p:spPr>
            <a:xfrm flipH="1">
              <a:off x="440413" y="4420653"/>
              <a:ext cx="2817107" cy="719102"/>
            </a:xfrm>
            <a:custGeom>
              <a:avLst/>
              <a:gdLst/>
              <a:ahLst/>
              <a:cxnLst/>
              <a:rect l="l" t="t" r="r" b="b"/>
              <a:pathLst>
                <a:path w="90025" h="22980" extrusionOk="0">
                  <a:moveTo>
                    <a:pt x="45816" y="1"/>
                  </a:moveTo>
                  <a:cubicBezTo>
                    <a:pt x="39946" y="1"/>
                    <a:pt x="34946" y="4358"/>
                    <a:pt x="32934" y="10502"/>
                  </a:cubicBezTo>
                  <a:cubicBezTo>
                    <a:pt x="30469" y="8097"/>
                    <a:pt x="27100" y="6609"/>
                    <a:pt x="23373" y="6609"/>
                  </a:cubicBezTo>
                  <a:cubicBezTo>
                    <a:pt x="16634" y="6609"/>
                    <a:pt x="11038" y="11490"/>
                    <a:pt x="9907" y="17920"/>
                  </a:cubicBezTo>
                  <a:cubicBezTo>
                    <a:pt x="8990" y="17467"/>
                    <a:pt x="7966" y="17193"/>
                    <a:pt x="6871" y="17193"/>
                  </a:cubicBezTo>
                  <a:cubicBezTo>
                    <a:pt x="3430" y="17193"/>
                    <a:pt x="584" y="19694"/>
                    <a:pt x="1" y="22980"/>
                  </a:cubicBezTo>
                  <a:lnTo>
                    <a:pt x="90012" y="22980"/>
                  </a:lnTo>
                  <a:cubicBezTo>
                    <a:pt x="90012" y="22968"/>
                    <a:pt x="90024" y="22956"/>
                    <a:pt x="90024" y="22956"/>
                  </a:cubicBezTo>
                  <a:cubicBezTo>
                    <a:pt x="90024" y="17574"/>
                    <a:pt x="85655" y="13205"/>
                    <a:pt x="80273" y="13205"/>
                  </a:cubicBezTo>
                  <a:cubicBezTo>
                    <a:pt x="78916" y="13205"/>
                    <a:pt x="77618" y="13491"/>
                    <a:pt x="76439" y="14002"/>
                  </a:cubicBezTo>
                  <a:cubicBezTo>
                    <a:pt x="74879" y="8407"/>
                    <a:pt x="69772" y="4299"/>
                    <a:pt x="63688" y="4299"/>
                  </a:cubicBezTo>
                  <a:cubicBezTo>
                    <a:pt x="61116" y="4299"/>
                    <a:pt x="58723" y="5049"/>
                    <a:pt x="56699" y="6311"/>
                  </a:cubicBezTo>
                  <a:cubicBezTo>
                    <a:pt x="54163" y="2477"/>
                    <a:pt x="50233" y="1"/>
                    <a:pt x="45816" y="1"/>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34" name="Google Shape;134;p16"/>
            <p:cNvSpPr/>
            <p:nvPr/>
          </p:nvSpPr>
          <p:spPr>
            <a:xfrm flipH="1">
              <a:off x="3079872" y="4856501"/>
              <a:ext cx="1109502" cy="283238"/>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nvGrpSpPr>
            <p:cNvPr id="135" name="Google Shape;135;p16"/>
            <p:cNvGrpSpPr/>
            <p:nvPr/>
          </p:nvGrpSpPr>
          <p:grpSpPr>
            <a:xfrm rot="1398551" flipH="1">
              <a:off x="1087893" y="3855029"/>
              <a:ext cx="1522160" cy="1254196"/>
              <a:chOff x="698956" y="6526827"/>
              <a:chExt cx="1522132" cy="1254173"/>
            </a:xfrm>
          </p:grpSpPr>
          <p:grpSp>
            <p:nvGrpSpPr>
              <p:cNvPr id="136" name="Google Shape;136;p16"/>
              <p:cNvGrpSpPr/>
              <p:nvPr/>
            </p:nvGrpSpPr>
            <p:grpSpPr>
              <a:xfrm>
                <a:off x="970014" y="6599642"/>
                <a:ext cx="1251074" cy="1089966"/>
                <a:chOff x="2227541" y="6011760"/>
                <a:chExt cx="2864180" cy="2495343"/>
              </a:xfrm>
            </p:grpSpPr>
            <p:sp>
              <p:nvSpPr>
                <p:cNvPr id="137" name="Google Shape;137;p16"/>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nvGrpSpPr>
                <p:cNvPr id="138" name="Google Shape;138;p16"/>
                <p:cNvGrpSpPr/>
                <p:nvPr/>
              </p:nvGrpSpPr>
              <p:grpSpPr>
                <a:xfrm>
                  <a:off x="2227541" y="6635267"/>
                  <a:ext cx="2250382" cy="1871835"/>
                  <a:chOff x="2227541" y="6635267"/>
                  <a:chExt cx="2250382" cy="1871835"/>
                </a:xfrm>
              </p:grpSpPr>
              <p:sp>
                <p:nvSpPr>
                  <p:cNvPr id="139" name="Google Shape;139;p16"/>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40" name="Google Shape;140;p16"/>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41" name="Google Shape;141;p16"/>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142" name="Google Shape;142;p16"/>
              <p:cNvGrpSpPr/>
              <p:nvPr/>
            </p:nvGrpSpPr>
            <p:grpSpPr>
              <a:xfrm>
                <a:off x="698956" y="6526827"/>
                <a:ext cx="761443" cy="1254173"/>
                <a:chOff x="1668617" y="5683195"/>
                <a:chExt cx="1743230" cy="2871275"/>
              </a:xfrm>
            </p:grpSpPr>
            <p:sp>
              <p:nvSpPr>
                <p:cNvPr id="143" name="Google Shape;143;p16"/>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nvGrpSpPr>
                <p:cNvPr id="144" name="Google Shape;144;p16"/>
                <p:cNvGrpSpPr/>
                <p:nvPr/>
              </p:nvGrpSpPr>
              <p:grpSpPr>
                <a:xfrm>
                  <a:off x="2252110" y="6027996"/>
                  <a:ext cx="1159737" cy="2526474"/>
                  <a:chOff x="2252110" y="6027996"/>
                  <a:chExt cx="1159737" cy="2526474"/>
                </a:xfrm>
              </p:grpSpPr>
              <p:sp>
                <p:nvSpPr>
                  <p:cNvPr id="145" name="Google Shape;145;p16"/>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46" name="Google Shape;146;p16"/>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47" name="Google Shape;147;p16"/>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48" name="Google Shape;148;p16"/>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grpSp>
        </p:grpSp>
        <p:sp>
          <p:nvSpPr>
            <p:cNvPr id="149" name="Google Shape;149;p16"/>
            <p:cNvSpPr/>
            <p:nvPr/>
          </p:nvSpPr>
          <p:spPr>
            <a:xfrm flipH="1">
              <a:off x="1175358" y="4705391"/>
              <a:ext cx="1701494" cy="434364"/>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16427033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50"/>
        <p:cNvGrpSpPr/>
        <p:nvPr/>
      </p:nvGrpSpPr>
      <p:grpSpPr>
        <a:xfrm>
          <a:off x="0" y="0"/>
          <a:ext cx="0" cy="0"/>
          <a:chOff x="0" y="0"/>
          <a:chExt cx="0" cy="0"/>
        </a:xfrm>
      </p:grpSpPr>
      <p:sp>
        <p:nvSpPr>
          <p:cNvPr id="151" name="Google Shape;151;p17"/>
          <p:cNvSpPr txBox="1">
            <a:spLocks noGrp="1"/>
          </p:cNvSpPr>
          <p:nvPr>
            <p:ph type="title"/>
          </p:nvPr>
        </p:nvSpPr>
        <p:spPr>
          <a:xfrm>
            <a:off x="717525" y="554400"/>
            <a:ext cx="7709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2" name="Google Shape;152;p17"/>
          <p:cNvSpPr txBox="1">
            <a:spLocks noGrp="1"/>
          </p:cNvSpPr>
          <p:nvPr>
            <p:ph type="body" idx="1"/>
          </p:nvPr>
        </p:nvSpPr>
        <p:spPr>
          <a:xfrm>
            <a:off x="2154150" y="1343963"/>
            <a:ext cx="4835700" cy="28527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lt2"/>
              </a:buClr>
              <a:buSzPts val="1400"/>
              <a:buChar char="●"/>
              <a:defRPr/>
            </a:lvl1pPr>
            <a:lvl2pPr marL="914378" lvl="1" indent="-317492" rtl="0">
              <a:spcBef>
                <a:spcPts val="0"/>
              </a:spcBef>
              <a:spcAft>
                <a:spcPts val="0"/>
              </a:spcAft>
              <a:buSzPts val="1400"/>
              <a:buChar char="○"/>
              <a:defRPr/>
            </a:lvl2pPr>
            <a:lvl3pPr marL="1371566" lvl="2" indent="-317492" rtl="0">
              <a:spcBef>
                <a:spcPts val="1600"/>
              </a:spcBef>
              <a:spcAft>
                <a:spcPts val="0"/>
              </a:spcAft>
              <a:buSzPts val="1400"/>
              <a:buChar char="■"/>
              <a:defRPr/>
            </a:lvl3pPr>
            <a:lvl4pPr marL="1828754" lvl="3" indent="-317492" rtl="0">
              <a:spcBef>
                <a:spcPts val="1600"/>
              </a:spcBef>
              <a:spcAft>
                <a:spcPts val="0"/>
              </a:spcAft>
              <a:buSzPts val="1400"/>
              <a:buChar char="●"/>
              <a:defRPr/>
            </a:lvl4pPr>
            <a:lvl5pPr marL="2285943" lvl="4" indent="-317492" rtl="0">
              <a:spcBef>
                <a:spcPts val="1600"/>
              </a:spcBef>
              <a:spcAft>
                <a:spcPts val="0"/>
              </a:spcAft>
              <a:buSzPts val="1400"/>
              <a:buChar char="○"/>
              <a:defRPr/>
            </a:lvl5pPr>
            <a:lvl6pPr marL="2743132" lvl="5" indent="-317492" rtl="0">
              <a:spcBef>
                <a:spcPts val="1600"/>
              </a:spcBef>
              <a:spcAft>
                <a:spcPts val="0"/>
              </a:spcAft>
              <a:buSzPts val="1400"/>
              <a:buChar char="■"/>
              <a:defRPr/>
            </a:lvl6pPr>
            <a:lvl7pPr marL="3200320" lvl="6" indent="-317492" rtl="0">
              <a:spcBef>
                <a:spcPts val="1600"/>
              </a:spcBef>
              <a:spcAft>
                <a:spcPts val="0"/>
              </a:spcAft>
              <a:buSzPts val="1400"/>
              <a:buChar char="●"/>
              <a:defRPr/>
            </a:lvl7pPr>
            <a:lvl8pPr marL="3657509" lvl="7" indent="-317492" rtl="0">
              <a:spcBef>
                <a:spcPts val="1600"/>
              </a:spcBef>
              <a:spcAft>
                <a:spcPts val="0"/>
              </a:spcAft>
              <a:buSzPts val="1400"/>
              <a:buChar char="○"/>
              <a:defRPr/>
            </a:lvl8pPr>
            <a:lvl9pPr marL="4114697" lvl="8" indent="-317492" rtl="0">
              <a:spcBef>
                <a:spcPts val="1600"/>
              </a:spcBef>
              <a:spcAft>
                <a:spcPts val="1600"/>
              </a:spcAft>
              <a:buSzPts val="1400"/>
              <a:buChar char="■"/>
              <a:defRPr/>
            </a:lvl9pPr>
          </a:lstStyle>
          <a:p>
            <a:endParaRPr/>
          </a:p>
        </p:txBody>
      </p:sp>
      <p:grpSp>
        <p:nvGrpSpPr>
          <p:cNvPr id="153" name="Google Shape;153;p17"/>
          <p:cNvGrpSpPr/>
          <p:nvPr/>
        </p:nvGrpSpPr>
        <p:grpSpPr>
          <a:xfrm flipH="1">
            <a:off x="5411726" y="3605058"/>
            <a:ext cx="3748961" cy="1754140"/>
            <a:chOff x="440413" y="3605057"/>
            <a:chExt cx="3748961" cy="1754140"/>
          </a:xfrm>
        </p:grpSpPr>
        <p:sp>
          <p:nvSpPr>
            <p:cNvPr id="154" name="Google Shape;154;p17"/>
            <p:cNvSpPr/>
            <p:nvPr/>
          </p:nvSpPr>
          <p:spPr>
            <a:xfrm flipH="1">
              <a:off x="440413" y="4420653"/>
              <a:ext cx="2817107" cy="719102"/>
            </a:xfrm>
            <a:custGeom>
              <a:avLst/>
              <a:gdLst/>
              <a:ahLst/>
              <a:cxnLst/>
              <a:rect l="l" t="t" r="r" b="b"/>
              <a:pathLst>
                <a:path w="90025" h="22980" extrusionOk="0">
                  <a:moveTo>
                    <a:pt x="45816" y="1"/>
                  </a:moveTo>
                  <a:cubicBezTo>
                    <a:pt x="39946" y="1"/>
                    <a:pt x="34946" y="4358"/>
                    <a:pt x="32934" y="10502"/>
                  </a:cubicBezTo>
                  <a:cubicBezTo>
                    <a:pt x="30469" y="8097"/>
                    <a:pt x="27100" y="6609"/>
                    <a:pt x="23373" y="6609"/>
                  </a:cubicBezTo>
                  <a:cubicBezTo>
                    <a:pt x="16634" y="6609"/>
                    <a:pt x="11038" y="11490"/>
                    <a:pt x="9907" y="17920"/>
                  </a:cubicBezTo>
                  <a:cubicBezTo>
                    <a:pt x="8990" y="17467"/>
                    <a:pt x="7966" y="17193"/>
                    <a:pt x="6871" y="17193"/>
                  </a:cubicBezTo>
                  <a:cubicBezTo>
                    <a:pt x="3430" y="17193"/>
                    <a:pt x="584" y="19694"/>
                    <a:pt x="1" y="22980"/>
                  </a:cubicBezTo>
                  <a:lnTo>
                    <a:pt x="90012" y="22980"/>
                  </a:lnTo>
                  <a:cubicBezTo>
                    <a:pt x="90012" y="22968"/>
                    <a:pt x="90024" y="22956"/>
                    <a:pt x="90024" y="22956"/>
                  </a:cubicBezTo>
                  <a:cubicBezTo>
                    <a:pt x="90024" y="17574"/>
                    <a:pt x="85655" y="13205"/>
                    <a:pt x="80273" y="13205"/>
                  </a:cubicBezTo>
                  <a:cubicBezTo>
                    <a:pt x="78916" y="13205"/>
                    <a:pt x="77618" y="13491"/>
                    <a:pt x="76439" y="14002"/>
                  </a:cubicBezTo>
                  <a:cubicBezTo>
                    <a:pt x="74879" y="8407"/>
                    <a:pt x="69772" y="4299"/>
                    <a:pt x="63688" y="4299"/>
                  </a:cubicBezTo>
                  <a:cubicBezTo>
                    <a:pt x="61116" y="4299"/>
                    <a:pt x="58723" y="5049"/>
                    <a:pt x="56699" y="6311"/>
                  </a:cubicBezTo>
                  <a:cubicBezTo>
                    <a:pt x="54163" y="2477"/>
                    <a:pt x="50233" y="1"/>
                    <a:pt x="45816" y="1"/>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55" name="Google Shape;155;p17"/>
            <p:cNvSpPr/>
            <p:nvPr/>
          </p:nvSpPr>
          <p:spPr>
            <a:xfrm flipH="1">
              <a:off x="3079872" y="4856501"/>
              <a:ext cx="1109502" cy="283238"/>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nvGrpSpPr>
            <p:cNvPr id="156" name="Google Shape;156;p17"/>
            <p:cNvGrpSpPr/>
            <p:nvPr/>
          </p:nvGrpSpPr>
          <p:grpSpPr>
            <a:xfrm rot="1398551" flipH="1">
              <a:off x="1087893" y="3855029"/>
              <a:ext cx="1522160" cy="1254196"/>
              <a:chOff x="698956" y="6526827"/>
              <a:chExt cx="1522132" cy="1254173"/>
            </a:xfrm>
          </p:grpSpPr>
          <p:grpSp>
            <p:nvGrpSpPr>
              <p:cNvPr id="157" name="Google Shape;157;p17"/>
              <p:cNvGrpSpPr/>
              <p:nvPr/>
            </p:nvGrpSpPr>
            <p:grpSpPr>
              <a:xfrm>
                <a:off x="970014" y="6599642"/>
                <a:ext cx="1251074" cy="1089966"/>
                <a:chOff x="2227541" y="6011760"/>
                <a:chExt cx="2864180" cy="2495343"/>
              </a:xfrm>
            </p:grpSpPr>
            <p:sp>
              <p:nvSpPr>
                <p:cNvPr id="158" name="Google Shape;158;p17"/>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nvGrpSpPr>
                <p:cNvPr id="159" name="Google Shape;159;p17"/>
                <p:cNvGrpSpPr/>
                <p:nvPr/>
              </p:nvGrpSpPr>
              <p:grpSpPr>
                <a:xfrm>
                  <a:off x="2227541" y="6635267"/>
                  <a:ext cx="2250382" cy="1871835"/>
                  <a:chOff x="2227541" y="6635267"/>
                  <a:chExt cx="2250382" cy="1871835"/>
                </a:xfrm>
              </p:grpSpPr>
              <p:sp>
                <p:nvSpPr>
                  <p:cNvPr id="160" name="Google Shape;160;p17"/>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61" name="Google Shape;161;p17"/>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62" name="Google Shape;162;p17"/>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163" name="Google Shape;163;p17"/>
              <p:cNvGrpSpPr/>
              <p:nvPr/>
            </p:nvGrpSpPr>
            <p:grpSpPr>
              <a:xfrm>
                <a:off x="698956" y="6526827"/>
                <a:ext cx="761443" cy="1254173"/>
                <a:chOff x="1668617" y="5683195"/>
                <a:chExt cx="1743230" cy="2871275"/>
              </a:xfrm>
            </p:grpSpPr>
            <p:sp>
              <p:nvSpPr>
                <p:cNvPr id="164" name="Google Shape;164;p17"/>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nvGrpSpPr>
                <p:cNvPr id="165" name="Google Shape;165;p17"/>
                <p:cNvGrpSpPr/>
                <p:nvPr/>
              </p:nvGrpSpPr>
              <p:grpSpPr>
                <a:xfrm>
                  <a:off x="2252110" y="6027996"/>
                  <a:ext cx="1159737" cy="2526474"/>
                  <a:chOff x="2252110" y="6027996"/>
                  <a:chExt cx="1159737" cy="2526474"/>
                </a:xfrm>
              </p:grpSpPr>
              <p:sp>
                <p:nvSpPr>
                  <p:cNvPr id="166" name="Google Shape;166;p17"/>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67" name="Google Shape;167;p17"/>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68" name="Google Shape;168;p17"/>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69" name="Google Shape;169;p17"/>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grpSp>
        </p:grpSp>
        <p:sp>
          <p:nvSpPr>
            <p:cNvPr id="170" name="Google Shape;170;p17"/>
            <p:cNvSpPr/>
            <p:nvPr/>
          </p:nvSpPr>
          <p:spPr>
            <a:xfrm flipH="1">
              <a:off x="1175358" y="4705391"/>
              <a:ext cx="1701494" cy="434364"/>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71" name="Google Shape;171;p17"/>
          <p:cNvGrpSpPr/>
          <p:nvPr/>
        </p:nvGrpSpPr>
        <p:grpSpPr>
          <a:xfrm flipH="1">
            <a:off x="717526" y="-6"/>
            <a:ext cx="1430732" cy="1059983"/>
            <a:chOff x="7676452" y="-6"/>
            <a:chExt cx="1430732" cy="1059983"/>
          </a:xfrm>
        </p:grpSpPr>
        <p:grpSp>
          <p:nvGrpSpPr>
            <p:cNvPr id="172" name="Google Shape;172;p17"/>
            <p:cNvGrpSpPr/>
            <p:nvPr/>
          </p:nvGrpSpPr>
          <p:grpSpPr>
            <a:xfrm rot="10690018">
              <a:off x="7690194" y="79769"/>
              <a:ext cx="1152535" cy="877616"/>
              <a:chOff x="3077675" y="6690087"/>
              <a:chExt cx="2525088" cy="1922768"/>
            </a:xfrm>
          </p:grpSpPr>
          <p:sp>
            <p:nvSpPr>
              <p:cNvPr id="173" name="Google Shape;173;p17"/>
              <p:cNvSpPr/>
              <p:nvPr/>
            </p:nvSpPr>
            <p:spPr>
              <a:xfrm>
                <a:off x="3538754" y="6690087"/>
                <a:ext cx="2064009" cy="1922768"/>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74" name="Google Shape;174;p17"/>
              <p:cNvSpPr/>
              <p:nvPr/>
            </p:nvSpPr>
            <p:spPr>
              <a:xfrm>
                <a:off x="3077675" y="7144734"/>
                <a:ext cx="1927197" cy="1319656"/>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75" name="Google Shape;175;p17"/>
              <p:cNvSpPr/>
              <p:nvPr/>
            </p:nvSpPr>
            <p:spPr>
              <a:xfrm>
                <a:off x="4083257" y="7963826"/>
                <a:ext cx="485028" cy="66056"/>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76" name="Google Shape;176;p17"/>
              <p:cNvSpPr/>
              <p:nvPr/>
            </p:nvSpPr>
            <p:spPr>
              <a:xfrm>
                <a:off x="4465836" y="7206782"/>
                <a:ext cx="184066" cy="404227"/>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77" name="Google Shape;177;p17"/>
            <p:cNvGrpSpPr/>
            <p:nvPr/>
          </p:nvGrpSpPr>
          <p:grpSpPr>
            <a:xfrm rot="8905895">
              <a:off x="8402486" y="210113"/>
              <a:ext cx="491590" cy="778812"/>
              <a:chOff x="-1904298" y="1056455"/>
              <a:chExt cx="581725" cy="921611"/>
            </a:xfrm>
          </p:grpSpPr>
          <p:sp>
            <p:nvSpPr>
              <p:cNvPr id="178" name="Google Shape;178;p17"/>
              <p:cNvSpPr/>
              <p:nvPr/>
            </p:nvSpPr>
            <p:spPr>
              <a:xfrm>
                <a:off x="-1904298" y="1056455"/>
                <a:ext cx="581725" cy="887132"/>
              </a:xfrm>
              <a:custGeom>
                <a:avLst/>
                <a:gdLst/>
                <a:ahLst/>
                <a:cxnLst/>
                <a:rect l="l" t="t" r="r" b="b"/>
                <a:pathLst>
                  <a:path w="38196" h="58249" extrusionOk="0">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179" name="Google Shape;179;p17"/>
              <p:cNvSpPr/>
              <p:nvPr/>
            </p:nvSpPr>
            <p:spPr>
              <a:xfrm>
                <a:off x="-1862965" y="1216748"/>
                <a:ext cx="442995" cy="761317"/>
              </a:xfrm>
              <a:custGeom>
                <a:avLst/>
                <a:gdLst/>
                <a:ahLst/>
                <a:cxnLst/>
                <a:rect l="l" t="t" r="r" b="b"/>
                <a:pathLst>
                  <a:path w="29087" h="49988" extrusionOk="0">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sp>
          <p:nvSpPr>
            <p:cNvPr id="180" name="Google Shape;180;p17"/>
            <p:cNvSpPr/>
            <p:nvPr/>
          </p:nvSpPr>
          <p:spPr>
            <a:xfrm rot="10800000" flipH="1">
              <a:off x="7676500" y="-6"/>
              <a:ext cx="1430684" cy="365231"/>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92921318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Four Columns 1">
  <p:cSld name="Four Columns 1">
    <p:spTree>
      <p:nvGrpSpPr>
        <p:cNvPr id="1" name="Shape 205"/>
        <p:cNvGrpSpPr/>
        <p:nvPr/>
      </p:nvGrpSpPr>
      <p:grpSpPr>
        <a:xfrm>
          <a:off x="0" y="0"/>
          <a:ext cx="0" cy="0"/>
          <a:chOff x="0" y="0"/>
          <a:chExt cx="0" cy="0"/>
        </a:xfrm>
      </p:grpSpPr>
      <p:sp>
        <p:nvSpPr>
          <p:cNvPr id="206" name="Google Shape;206;p20"/>
          <p:cNvSpPr txBox="1">
            <a:spLocks noGrp="1"/>
          </p:cNvSpPr>
          <p:nvPr>
            <p:ph type="title"/>
          </p:nvPr>
        </p:nvSpPr>
        <p:spPr>
          <a:xfrm>
            <a:off x="717525" y="552990"/>
            <a:ext cx="7708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07" name="Google Shape;207;p20"/>
          <p:cNvSpPr txBox="1">
            <a:spLocks noGrp="1"/>
          </p:cNvSpPr>
          <p:nvPr>
            <p:ph type="title" idx="2"/>
          </p:nvPr>
        </p:nvSpPr>
        <p:spPr>
          <a:xfrm>
            <a:off x="717513" y="1608375"/>
            <a:ext cx="1984800" cy="4926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1800"/>
            </a:lvl1pPr>
            <a:lvl2pPr lvl="1" algn="r" rtl="0">
              <a:spcBef>
                <a:spcPts val="0"/>
              </a:spcBef>
              <a:spcAft>
                <a:spcPts val="0"/>
              </a:spcAft>
              <a:buNone/>
              <a:defRPr sz="1800"/>
            </a:lvl2pPr>
            <a:lvl3pPr lvl="2" algn="r" rtl="0">
              <a:spcBef>
                <a:spcPts val="0"/>
              </a:spcBef>
              <a:spcAft>
                <a:spcPts val="0"/>
              </a:spcAft>
              <a:buNone/>
              <a:defRPr sz="1800"/>
            </a:lvl3pPr>
            <a:lvl4pPr lvl="3" algn="r" rtl="0">
              <a:spcBef>
                <a:spcPts val="0"/>
              </a:spcBef>
              <a:spcAft>
                <a:spcPts val="0"/>
              </a:spcAft>
              <a:buNone/>
              <a:defRPr sz="1800"/>
            </a:lvl4pPr>
            <a:lvl5pPr lvl="4" algn="r" rtl="0">
              <a:spcBef>
                <a:spcPts val="0"/>
              </a:spcBef>
              <a:spcAft>
                <a:spcPts val="0"/>
              </a:spcAft>
              <a:buNone/>
              <a:defRPr sz="1800"/>
            </a:lvl5pPr>
            <a:lvl6pPr lvl="5" algn="r" rtl="0">
              <a:spcBef>
                <a:spcPts val="0"/>
              </a:spcBef>
              <a:spcAft>
                <a:spcPts val="0"/>
              </a:spcAft>
              <a:buNone/>
              <a:defRPr sz="1800"/>
            </a:lvl6pPr>
            <a:lvl7pPr lvl="6" algn="r" rtl="0">
              <a:spcBef>
                <a:spcPts val="0"/>
              </a:spcBef>
              <a:spcAft>
                <a:spcPts val="0"/>
              </a:spcAft>
              <a:buNone/>
              <a:defRPr sz="1800"/>
            </a:lvl7pPr>
            <a:lvl8pPr lvl="7" algn="r" rtl="0">
              <a:spcBef>
                <a:spcPts val="0"/>
              </a:spcBef>
              <a:spcAft>
                <a:spcPts val="0"/>
              </a:spcAft>
              <a:buNone/>
              <a:defRPr sz="1800"/>
            </a:lvl8pPr>
            <a:lvl9pPr lvl="8" algn="r" rtl="0">
              <a:spcBef>
                <a:spcPts val="0"/>
              </a:spcBef>
              <a:spcAft>
                <a:spcPts val="0"/>
              </a:spcAft>
              <a:buNone/>
              <a:defRPr sz="1800"/>
            </a:lvl9pPr>
          </a:lstStyle>
          <a:p>
            <a:endParaRPr/>
          </a:p>
        </p:txBody>
      </p:sp>
      <p:sp>
        <p:nvSpPr>
          <p:cNvPr id="208" name="Google Shape;208;p20"/>
          <p:cNvSpPr txBox="1">
            <a:spLocks noGrp="1"/>
          </p:cNvSpPr>
          <p:nvPr>
            <p:ph type="subTitle" idx="1"/>
          </p:nvPr>
        </p:nvSpPr>
        <p:spPr>
          <a:xfrm>
            <a:off x="717513" y="2011675"/>
            <a:ext cx="1984800" cy="939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lvl1pPr>
            <a:lvl2pPr lvl="1" algn="r" rtl="0">
              <a:spcBef>
                <a:spcPts val="1600"/>
              </a:spcBef>
              <a:spcAft>
                <a:spcPts val="0"/>
              </a:spcAft>
              <a:buNone/>
              <a:defRPr/>
            </a:lvl2pPr>
            <a:lvl3pPr lvl="2" algn="r" rtl="0">
              <a:spcBef>
                <a:spcPts val="1600"/>
              </a:spcBef>
              <a:spcAft>
                <a:spcPts val="0"/>
              </a:spcAft>
              <a:buNone/>
              <a:defRPr/>
            </a:lvl3pPr>
            <a:lvl4pPr lvl="3" algn="r" rtl="0">
              <a:spcBef>
                <a:spcPts val="1600"/>
              </a:spcBef>
              <a:spcAft>
                <a:spcPts val="0"/>
              </a:spcAft>
              <a:buNone/>
              <a:defRPr/>
            </a:lvl4pPr>
            <a:lvl5pPr lvl="4" algn="r" rtl="0">
              <a:spcBef>
                <a:spcPts val="1600"/>
              </a:spcBef>
              <a:spcAft>
                <a:spcPts val="0"/>
              </a:spcAft>
              <a:buNone/>
              <a:defRPr/>
            </a:lvl5pPr>
            <a:lvl6pPr lvl="5" algn="r" rtl="0">
              <a:spcBef>
                <a:spcPts val="1600"/>
              </a:spcBef>
              <a:spcAft>
                <a:spcPts val="0"/>
              </a:spcAft>
              <a:buNone/>
              <a:defRPr/>
            </a:lvl6pPr>
            <a:lvl7pPr lvl="6" algn="r" rtl="0">
              <a:spcBef>
                <a:spcPts val="1600"/>
              </a:spcBef>
              <a:spcAft>
                <a:spcPts val="0"/>
              </a:spcAft>
              <a:buNone/>
              <a:defRPr/>
            </a:lvl7pPr>
            <a:lvl8pPr lvl="7" algn="r" rtl="0">
              <a:spcBef>
                <a:spcPts val="1600"/>
              </a:spcBef>
              <a:spcAft>
                <a:spcPts val="0"/>
              </a:spcAft>
              <a:buNone/>
              <a:defRPr/>
            </a:lvl8pPr>
            <a:lvl9pPr lvl="8" algn="r" rtl="0">
              <a:spcBef>
                <a:spcPts val="1600"/>
              </a:spcBef>
              <a:spcAft>
                <a:spcPts val="1600"/>
              </a:spcAft>
              <a:buNone/>
              <a:defRPr/>
            </a:lvl9pPr>
          </a:lstStyle>
          <a:p>
            <a:endParaRPr/>
          </a:p>
        </p:txBody>
      </p:sp>
      <p:sp>
        <p:nvSpPr>
          <p:cNvPr id="209" name="Google Shape;209;p20"/>
          <p:cNvSpPr txBox="1">
            <a:spLocks noGrp="1"/>
          </p:cNvSpPr>
          <p:nvPr>
            <p:ph type="title" idx="3"/>
          </p:nvPr>
        </p:nvSpPr>
        <p:spPr>
          <a:xfrm>
            <a:off x="6441667" y="1608375"/>
            <a:ext cx="1984800" cy="492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210" name="Google Shape;210;p20"/>
          <p:cNvSpPr txBox="1">
            <a:spLocks noGrp="1"/>
          </p:cNvSpPr>
          <p:nvPr>
            <p:ph type="subTitle" idx="4"/>
          </p:nvPr>
        </p:nvSpPr>
        <p:spPr>
          <a:xfrm>
            <a:off x="6441667" y="2011675"/>
            <a:ext cx="1984800" cy="939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11" name="Google Shape;211;p20"/>
          <p:cNvSpPr txBox="1">
            <a:spLocks noGrp="1"/>
          </p:cNvSpPr>
          <p:nvPr>
            <p:ph type="title" idx="5"/>
          </p:nvPr>
        </p:nvSpPr>
        <p:spPr>
          <a:xfrm>
            <a:off x="717513" y="3301352"/>
            <a:ext cx="1984800" cy="4926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1800"/>
            </a:lvl1pPr>
            <a:lvl2pPr lvl="1" algn="r" rtl="0">
              <a:spcBef>
                <a:spcPts val="0"/>
              </a:spcBef>
              <a:spcAft>
                <a:spcPts val="0"/>
              </a:spcAft>
              <a:buNone/>
              <a:defRPr sz="1800"/>
            </a:lvl2pPr>
            <a:lvl3pPr lvl="2" algn="r" rtl="0">
              <a:spcBef>
                <a:spcPts val="0"/>
              </a:spcBef>
              <a:spcAft>
                <a:spcPts val="0"/>
              </a:spcAft>
              <a:buNone/>
              <a:defRPr sz="1800"/>
            </a:lvl3pPr>
            <a:lvl4pPr lvl="3" algn="r" rtl="0">
              <a:spcBef>
                <a:spcPts val="0"/>
              </a:spcBef>
              <a:spcAft>
                <a:spcPts val="0"/>
              </a:spcAft>
              <a:buNone/>
              <a:defRPr sz="1800"/>
            </a:lvl4pPr>
            <a:lvl5pPr lvl="4" algn="r" rtl="0">
              <a:spcBef>
                <a:spcPts val="0"/>
              </a:spcBef>
              <a:spcAft>
                <a:spcPts val="0"/>
              </a:spcAft>
              <a:buNone/>
              <a:defRPr sz="1800"/>
            </a:lvl5pPr>
            <a:lvl6pPr lvl="5" algn="r" rtl="0">
              <a:spcBef>
                <a:spcPts val="0"/>
              </a:spcBef>
              <a:spcAft>
                <a:spcPts val="0"/>
              </a:spcAft>
              <a:buNone/>
              <a:defRPr sz="1800"/>
            </a:lvl6pPr>
            <a:lvl7pPr lvl="6" algn="r" rtl="0">
              <a:spcBef>
                <a:spcPts val="0"/>
              </a:spcBef>
              <a:spcAft>
                <a:spcPts val="0"/>
              </a:spcAft>
              <a:buNone/>
              <a:defRPr sz="1800"/>
            </a:lvl7pPr>
            <a:lvl8pPr lvl="7" algn="r" rtl="0">
              <a:spcBef>
                <a:spcPts val="0"/>
              </a:spcBef>
              <a:spcAft>
                <a:spcPts val="0"/>
              </a:spcAft>
              <a:buNone/>
              <a:defRPr sz="1800"/>
            </a:lvl8pPr>
            <a:lvl9pPr lvl="8" algn="r" rtl="0">
              <a:spcBef>
                <a:spcPts val="0"/>
              </a:spcBef>
              <a:spcAft>
                <a:spcPts val="0"/>
              </a:spcAft>
              <a:buNone/>
              <a:defRPr sz="1800"/>
            </a:lvl9pPr>
          </a:lstStyle>
          <a:p>
            <a:endParaRPr/>
          </a:p>
        </p:txBody>
      </p:sp>
      <p:sp>
        <p:nvSpPr>
          <p:cNvPr id="212" name="Google Shape;212;p20"/>
          <p:cNvSpPr txBox="1">
            <a:spLocks noGrp="1"/>
          </p:cNvSpPr>
          <p:nvPr>
            <p:ph type="subTitle" idx="6"/>
          </p:nvPr>
        </p:nvSpPr>
        <p:spPr>
          <a:xfrm>
            <a:off x="717513" y="3704652"/>
            <a:ext cx="1984800" cy="939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lvl1pPr>
            <a:lvl2pPr lvl="1" algn="r" rtl="0">
              <a:spcBef>
                <a:spcPts val="1600"/>
              </a:spcBef>
              <a:spcAft>
                <a:spcPts val="0"/>
              </a:spcAft>
              <a:buNone/>
              <a:defRPr/>
            </a:lvl2pPr>
            <a:lvl3pPr lvl="2" algn="r" rtl="0">
              <a:spcBef>
                <a:spcPts val="1600"/>
              </a:spcBef>
              <a:spcAft>
                <a:spcPts val="0"/>
              </a:spcAft>
              <a:buNone/>
              <a:defRPr/>
            </a:lvl3pPr>
            <a:lvl4pPr lvl="3" algn="r" rtl="0">
              <a:spcBef>
                <a:spcPts val="1600"/>
              </a:spcBef>
              <a:spcAft>
                <a:spcPts val="0"/>
              </a:spcAft>
              <a:buNone/>
              <a:defRPr/>
            </a:lvl4pPr>
            <a:lvl5pPr lvl="4" algn="r" rtl="0">
              <a:spcBef>
                <a:spcPts val="1600"/>
              </a:spcBef>
              <a:spcAft>
                <a:spcPts val="0"/>
              </a:spcAft>
              <a:buNone/>
              <a:defRPr/>
            </a:lvl5pPr>
            <a:lvl6pPr lvl="5" algn="r" rtl="0">
              <a:spcBef>
                <a:spcPts val="1600"/>
              </a:spcBef>
              <a:spcAft>
                <a:spcPts val="0"/>
              </a:spcAft>
              <a:buNone/>
              <a:defRPr/>
            </a:lvl6pPr>
            <a:lvl7pPr lvl="6" algn="r" rtl="0">
              <a:spcBef>
                <a:spcPts val="1600"/>
              </a:spcBef>
              <a:spcAft>
                <a:spcPts val="0"/>
              </a:spcAft>
              <a:buNone/>
              <a:defRPr/>
            </a:lvl7pPr>
            <a:lvl8pPr lvl="7" algn="r" rtl="0">
              <a:spcBef>
                <a:spcPts val="1600"/>
              </a:spcBef>
              <a:spcAft>
                <a:spcPts val="0"/>
              </a:spcAft>
              <a:buNone/>
              <a:defRPr/>
            </a:lvl8pPr>
            <a:lvl9pPr lvl="8" algn="r" rtl="0">
              <a:spcBef>
                <a:spcPts val="1600"/>
              </a:spcBef>
              <a:spcAft>
                <a:spcPts val="1600"/>
              </a:spcAft>
              <a:buNone/>
              <a:defRPr/>
            </a:lvl9pPr>
          </a:lstStyle>
          <a:p>
            <a:endParaRPr/>
          </a:p>
        </p:txBody>
      </p:sp>
      <p:sp>
        <p:nvSpPr>
          <p:cNvPr id="213" name="Google Shape;213;p20"/>
          <p:cNvSpPr txBox="1">
            <a:spLocks noGrp="1"/>
          </p:cNvSpPr>
          <p:nvPr>
            <p:ph type="title" idx="7"/>
          </p:nvPr>
        </p:nvSpPr>
        <p:spPr>
          <a:xfrm>
            <a:off x="6441667" y="3301352"/>
            <a:ext cx="1984800" cy="492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214" name="Google Shape;214;p20"/>
          <p:cNvSpPr txBox="1">
            <a:spLocks noGrp="1"/>
          </p:cNvSpPr>
          <p:nvPr>
            <p:ph type="subTitle" idx="8"/>
          </p:nvPr>
        </p:nvSpPr>
        <p:spPr>
          <a:xfrm>
            <a:off x="6441667" y="3704652"/>
            <a:ext cx="1984800" cy="939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grpSp>
        <p:nvGrpSpPr>
          <p:cNvPr id="215" name="Google Shape;215;p20"/>
          <p:cNvGrpSpPr/>
          <p:nvPr/>
        </p:nvGrpSpPr>
        <p:grpSpPr>
          <a:xfrm>
            <a:off x="2148" y="1"/>
            <a:ext cx="1430732" cy="1059983"/>
            <a:chOff x="7676452" y="-6"/>
            <a:chExt cx="1430732" cy="1059983"/>
          </a:xfrm>
        </p:grpSpPr>
        <p:grpSp>
          <p:nvGrpSpPr>
            <p:cNvPr id="216" name="Google Shape;216;p20"/>
            <p:cNvGrpSpPr/>
            <p:nvPr/>
          </p:nvGrpSpPr>
          <p:grpSpPr>
            <a:xfrm rot="10690018">
              <a:off x="7690194" y="79769"/>
              <a:ext cx="1152535" cy="877616"/>
              <a:chOff x="3077675" y="6690087"/>
              <a:chExt cx="2525088" cy="1922768"/>
            </a:xfrm>
          </p:grpSpPr>
          <p:sp>
            <p:nvSpPr>
              <p:cNvPr id="217" name="Google Shape;217;p20"/>
              <p:cNvSpPr/>
              <p:nvPr/>
            </p:nvSpPr>
            <p:spPr>
              <a:xfrm>
                <a:off x="3538754" y="6690087"/>
                <a:ext cx="2064009" cy="1922768"/>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218" name="Google Shape;218;p20"/>
              <p:cNvSpPr/>
              <p:nvPr/>
            </p:nvSpPr>
            <p:spPr>
              <a:xfrm>
                <a:off x="3077675" y="7144734"/>
                <a:ext cx="1927197" cy="1319656"/>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219" name="Google Shape;219;p20"/>
              <p:cNvSpPr/>
              <p:nvPr/>
            </p:nvSpPr>
            <p:spPr>
              <a:xfrm>
                <a:off x="4083257" y="7963826"/>
                <a:ext cx="485028" cy="66056"/>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220" name="Google Shape;220;p20"/>
              <p:cNvSpPr/>
              <p:nvPr/>
            </p:nvSpPr>
            <p:spPr>
              <a:xfrm>
                <a:off x="4465836" y="7206782"/>
                <a:ext cx="184066" cy="404227"/>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21" name="Google Shape;221;p20"/>
            <p:cNvGrpSpPr/>
            <p:nvPr/>
          </p:nvGrpSpPr>
          <p:grpSpPr>
            <a:xfrm rot="8905895">
              <a:off x="8402486" y="210113"/>
              <a:ext cx="491590" cy="778812"/>
              <a:chOff x="-1904298" y="1056455"/>
              <a:chExt cx="581725" cy="921611"/>
            </a:xfrm>
          </p:grpSpPr>
          <p:sp>
            <p:nvSpPr>
              <p:cNvPr id="222" name="Google Shape;222;p20"/>
              <p:cNvSpPr/>
              <p:nvPr/>
            </p:nvSpPr>
            <p:spPr>
              <a:xfrm>
                <a:off x="-1904298" y="1056455"/>
                <a:ext cx="581725" cy="887132"/>
              </a:xfrm>
              <a:custGeom>
                <a:avLst/>
                <a:gdLst/>
                <a:ahLst/>
                <a:cxnLst/>
                <a:rect l="l" t="t" r="r" b="b"/>
                <a:pathLst>
                  <a:path w="38196" h="58249" extrusionOk="0">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223" name="Google Shape;223;p20"/>
              <p:cNvSpPr/>
              <p:nvPr/>
            </p:nvSpPr>
            <p:spPr>
              <a:xfrm>
                <a:off x="-1862965" y="1216748"/>
                <a:ext cx="442995" cy="761317"/>
              </a:xfrm>
              <a:custGeom>
                <a:avLst/>
                <a:gdLst/>
                <a:ahLst/>
                <a:cxnLst/>
                <a:rect l="l" t="t" r="r" b="b"/>
                <a:pathLst>
                  <a:path w="29087" h="49988" extrusionOk="0">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sp>
          <p:nvSpPr>
            <p:cNvPr id="224" name="Google Shape;224;p20"/>
            <p:cNvSpPr/>
            <p:nvPr/>
          </p:nvSpPr>
          <p:spPr>
            <a:xfrm rot="10800000" flipH="1">
              <a:off x="7676500" y="-6"/>
              <a:ext cx="1430684" cy="365231"/>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43239216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Four Columns 3">
  <p:cSld name="Four Columns 3">
    <p:spTree>
      <p:nvGrpSpPr>
        <p:cNvPr id="1" name="Shape 245"/>
        <p:cNvGrpSpPr/>
        <p:nvPr/>
      </p:nvGrpSpPr>
      <p:grpSpPr>
        <a:xfrm>
          <a:off x="0" y="0"/>
          <a:ext cx="0" cy="0"/>
          <a:chOff x="0" y="0"/>
          <a:chExt cx="0" cy="0"/>
        </a:xfrm>
      </p:grpSpPr>
      <p:sp>
        <p:nvSpPr>
          <p:cNvPr id="246" name="Google Shape;246;p22"/>
          <p:cNvSpPr/>
          <p:nvPr/>
        </p:nvSpPr>
        <p:spPr>
          <a:xfrm flipH="1">
            <a:off x="2" y="2854047"/>
            <a:ext cx="9136313" cy="2289456"/>
          </a:xfrm>
          <a:custGeom>
            <a:avLst/>
            <a:gdLst/>
            <a:ahLst/>
            <a:cxnLst/>
            <a:rect l="l" t="t" r="r" b="b"/>
            <a:pathLst>
              <a:path w="282858" h="70881" extrusionOk="0">
                <a:moveTo>
                  <a:pt x="57528" y="1"/>
                </a:moveTo>
                <a:cubicBezTo>
                  <a:pt x="37107" y="1"/>
                  <a:pt x="17867" y="6326"/>
                  <a:pt x="1" y="16029"/>
                </a:cubicBezTo>
                <a:lnTo>
                  <a:pt x="1" y="70881"/>
                </a:lnTo>
                <a:lnTo>
                  <a:pt x="282857" y="70881"/>
                </a:lnTo>
                <a:lnTo>
                  <a:pt x="282857" y="53831"/>
                </a:lnTo>
                <a:cubicBezTo>
                  <a:pt x="276183" y="53941"/>
                  <a:pt x="269511" y="54030"/>
                  <a:pt x="262852" y="54030"/>
                </a:cubicBezTo>
                <a:cubicBezTo>
                  <a:pt x="230491" y="54030"/>
                  <a:pt x="198425" y="51930"/>
                  <a:pt x="167736" y="39913"/>
                </a:cubicBezTo>
                <a:cubicBezTo>
                  <a:pt x="131005" y="25530"/>
                  <a:pt x="101025" y="967"/>
                  <a:pt x="59794" y="27"/>
                </a:cubicBezTo>
                <a:cubicBezTo>
                  <a:pt x="59037" y="10"/>
                  <a:pt x="58282" y="1"/>
                  <a:pt x="57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247" name="Google Shape;247;p22"/>
          <p:cNvSpPr txBox="1">
            <a:spLocks noGrp="1"/>
          </p:cNvSpPr>
          <p:nvPr>
            <p:ph type="title"/>
          </p:nvPr>
        </p:nvSpPr>
        <p:spPr>
          <a:xfrm>
            <a:off x="1329000" y="1471800"/>
            <a:ext cx="2246400" cy="461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48" name="Google Shape;248;p22"/>
          <p:cNvSpPr txBox="1">
            <a:spLocks noGrp="1"/>
          </p:cNvSpPr>
          <p:nvPr>
            <p:ph type="subTitle" idx="1"/>
          </p:nvPr>
        </p:nvSpPr>
        <p:spPr>
          <a:xfrm>
            <a:off x="1329000" y="1979450"/>
            <a:ext cx="2246400" cy="61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Font typeface="Montserrat Medium"/>
              <a:buNone/>
              <a:defRPr sz="1400">
                <a:solidFill>
                  <a:schemeClr val="dk1"/>
                </a:solidFill>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49" name="Google Shape;249;p22"/>
          <p:cNvSpPr txBox="1">
            <a:spLocks noGrp="1"/>
          </p:cNvSpPr>
          <p:nvPr>
            <p:ph type="title" idx="2"/>
          </p:nvPr>
        </p:nvSpPr>
        <p:spPr>
          <a:xfrm>
            <a:off x="5568000" y="1471800"/>
            <a:ext cx="2246400" cy="461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50" name="Google Shape;250;p22"/>
          <p:cNvSpPr txBox="1">
            <a:spLocks noGrp="1"/>
          </p:cNvSpPr>
          <p:nvPr>
            <p:ph type="subTitle" idx="3"/>
          </p:nvPr>
        </p:nvSpPr>
        <p:spPr>
          <a:xfrm>
            <a:off x="5568000" y="1979450"/>
            <a:ext cx="22464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400">
                <a:solidFill>
                  <a:schemeClr val="dk1"/>
                </a:solidFill>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51" name="Google Shape;251;p22"/>
          <p:cNvSpPr txBox="1">
            <a:spLocks noGrp="1"/>
          </p:cNvSpPr>
          <p:nvPr>
            <p:ph type="title" idx="4"/>
          </p:nvPr>
        </p:nvSpPr>
        <p:spPr>
          <a:xfrm>
            <a:off x="1329000" y="3305050"/>
            <a:ext cx="2246400" cy="461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52" name="Google Shape;252;p22"/>
          <p:cNvSpPr txBox="1">
            <a:spLocks noGrp="1"/>
          </p:cNvSpPr>
          <p:nvPr>
            <p:ph type="subTitle" idx="5"/>
          </p:nvPr>
        </p:nvSpPr>
        <p:spPr>
          <a:xfrm>
            <a:off x="1329000" y="3812700"/>
            <a:ext cx="2246400" cy="61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Font typeface="Montserrat Medium"/>
              <a:buNone/>
              <a:defRPr sz="1400">
                <a:solidFill>
                  <a:schemeClr val="dk1"/>
                </a:solidFill>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53" name="Google Shape;253;p22"/>
          <p:cNvSpPr txBox="1">
            <a:spLocks noGrp="1"/>
          </p:cNvSpPr>
          <p:nvPr>
            <p:ph type="title" idx="6"/>
          </p:nvPr>
        </p:nvSpPr>
        <p:spPr>
          <a:xfrm>
            <a:off x="5568000" y="3305050"/>
            <a:ext cx="2246400" cy="461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54" name="Google Shape;254;p22"/>
          <p:cNvSpPr txBox="1">
            <a:spLocks noGrp="1"/>
          </p:cNvSpPr>
          <p:nvPr>
            <p:ph type="subTitle" idx="7"/>
          </p:nvPr>
        </p:nvSpPr>
        <p:spPr>
          <a:xfrm>
            <a:off x="5568000" y="3812700"/>
            <a:ext cx="22464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400">
                <a:solidFill>
                  <a:schemeClr val="dk1"/>
                </a:solidFill>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55" name="Google Shape;255;p22"/>
          <p:cNvSpPr txBox="1">
            <a:spLocks noGrp="1"/>
          </p:cNvSpPr>
          <p:nvPr>
            <p:ph type="title" idx="8"/>
          </p:nvPr>
        </p:nvSpPr>
        <p:spPr>
          <a:xfrm>
            <a:off x="720000" y="554400"/>
            <a:ext cx="77040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56" name="Google Shape;256;p22"/>
          <p:cNvGrpSpPr/>
          <p:nvPr/>
        </p:nvGrpSpPr>
        <p:grpSpPr>
          <a:xfrm flipH="1">
            <a:off x="36826" y="-6"/>
            <a:ext cx="1430732" cy="1059983"/>
            <a:chOff x="7676452" y="-6"/>
            <a:chExt cx="1430732" cy="1059983"/>
          </a:xfrm>
        </p:grpSpPr>
        <p:grpSp>
          <p:nvGrpSpPr>
            <p:cNvPr id="257" name="Google Shape;257;p22"/>
            <p:cNvGrpSpPr/>
            <p:nvPr/>
          </p:nvGrpSpPr>
          <p:grpSpPr>
            <a:xfrm rot="10690018">
              <a:off x="7690194" y="79769"/>
              <a:ext cx="1152535" cy="877616"/>
              <a:chOff x="3077675" y="6690087"/>
              <a:chExt cx="2525088" cy="1922768"/>
            </a:xfrm>
          </p:grpSpPr>
          <p:sp>
            <p:nvSpPr>
              <p:cNvPr id="258" name="Google Shape;258;p22"/>
              <p:cNvSpPr/>
              <p:nvPr/>
            </p:nvSpPr>
            <p:spPr>
              <a:xfrm>
                <a:off x="3538754" y="6690087"/>
                <a:ext cx="2064009" cy="1922768"/>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259" name="Google Shape;259;p22"/>
              <p:cNvSpPr/>
              <p:nvPr/>
            </p:nvSpPr>
            <p:spPr>
              <a:xfrm>
                <a:off x="3077675" y="7144734"/>
                <a:ext cx="1927197" cy="1319656"/>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260" name="Google Shape;260;p22"/>
              <p:cNvSpPr/>
              <p:nvPr/>
            </p:nvSpPr>
            <p:spPr>
              <a:xfrm>
                <a:off x="4083257" y="7963826"/>
                <a:ext cx="485028" cy="66056"/>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261" name="Google Shape;261;p22"/>
              <p:cNvSpPr/>
              <p:nvPr/>
            </p:nvSpPr>
            <p:spPr>
              <a:xfrm>
                <a:off x="4465836" y="7206782"/>
                <a:ext cx="184066" cy="404227"/>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62" name="Google Shape;262;p22"/>
            <p:cNvGrpSpPr/>
            <p:nvPr/>
          </p:nvGrpSpPr>
          <p:grpSpPr>
            <a:xfrm rot="8905895">
              <a:off x="8402486" y="210113"/>
              <a:ext cx="491590" cy="778812"/>
              <a:chOff x="-1904298" y="1056455"/>
              <a:chExt cx="581725" cy="921611"/>
            </a:xfrm>
          </p:grpSpPr>
          <p:sp>
            <p:nvSpPr>
              <p:cNvPr id="263" name="Google Shape;263;p22"/>
              <p:cNvSpPr/>
              <p:nvPr/>
            </p:nvSpPr>
            <p:spPr>
              <a:xfrm>
                <a:off x="-1904298" y="1056455"/>
                <a:ext cx="581725" cy="887132"/>
              </a:xfrm>
              <a:custGeom>
                <a:avLst/>
                <a:gdLst/>
                <a:ahLst/>
                <a:cxnLst/>
                <a:rect l="l" t="t" r="r" b="b"/>
                <a:pathLst>
                  <a:path w="38196" h="58249" extrusionOk="0">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264" name="Google Shape;264;p22"/>
              <p:cNvSpPr/>
              <p:nvPr/>
            </p:nvSpPr>
            <p:spPr>
              <a:xfrm>
                <a:off x="-1862965" y="1216748"/>
                <a:ext cx="442995" cy="761317"/>
              </a:xfrm>
              <a:custGeom>
                <a:avLst/>
                <a:gdLst/>
                <a:ahLst/>
                <a:cxnLst/>
                <a:rect l="l" t="t" r="r" b="b"/>
                <a:pathLst>
                  <a:path w="29087" h="49988" extrusionOk="0">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sp>
          <p:nvSpPr>
            <p:cNvPr id="265" name="Google Shape;265;p22"/>
            <p:cNvSpPr/>
            <p:nvPr/>
          </p:nvSpPr>
          <p:spPr>
            <a:xfrm rot="10800000" flipH="1">
              <a:off x="7676500" y="-6"/>
              <a:ext cx="1430684" cy="365231"/>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4118922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266"/>
        <p:cNvGrpSpPr/>
        <p:nvPr/>
      </p:nvGrpSpPr>
      <p:grpSpPr>
        <a:xfrm>
          <a:off x="0" y="0"/>
          <a:ext cx="0" cy="0"/>
          <a:chOff x="0" y="0"/>
          <a:chExt cx="0" cy="0"/>
        </a:xfrm>
      </p:grpSpPr>
      <p:grpSp>
        <p:nvGrpSpPr>
          <p:cNvPr id="267" name="Google Shape;267;p23"/>
          <p:cNvGrpSpPr/>
          <p:nvPr/>
        </p:nvGrpSpPr>
        <p:grpSpPr>
          <a:xfrm rot="199848" flipH="1">
            <a:off x="1146239" y="3853118"/>
            <a:ext cx="581719" cy="921601"/>
            <a:chOff x="-1904298" y="1056455"/>
            <a:chExt cx="581725" cy="921611"/>
          </a:xfrm>
        </p:grpSpPr>
        <p:sp>
          <p:nvSpPr>
            <p:cNvPr id="268" name="Google Shape;268;p23"/>
            <p:cNvSpPr/>
            <p:nvPr/>
          </p:nvSpPr>
          <p:spPr>
            <a:xfrm>
              <a:off x="-1904298" y="1056455"/>
              <a:ext cx="581725" cy="887132"/>
            </a:xfrm>
            <a:custGeom>
              <a:avLst/>
              <a:gdLst/>
              <a:ahLst/>
              <a:cxnLst/>
              <a:rect l="l" t="t" r="r" b="b"/>
              <a:pathLst>
                <a:path w="38196" h="58249" extrusionOk="0">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269" name="Google Shape;269;p23"/>
            <p:cNvSpPr/>
            <p:nvPr/>
          </p:nvSpPr>
          <p:spPr>
            <a:xfrm>
              <a:off x="-1862965" y="1216748"/>
              <a:ext cx="442995" cy="761317"/>
            </a:xfrm>
            <a:custGeom>
              <a:avLst/>
              <a:gdLst/>
              <a:ahLst/>
              <a:cxnLst/>
              <a:rect l="l" t="t" r="r" b="b"/>
              <a:pathLst>
                <a:path w="29087" h="49988" extrusionOk="0">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70" name="Google Shape;270;p23"/>
          <p:cNvGrpSpPr/>
          <p:nvPr/>
        </p:nvGrpSpPr>
        <p:grpSpPr>
          <a:xfrm flipH="1">
            <a:off x="1561015" y="3934150"/>
            <a:ext cx="878448" cy="863379"/>
            <a:chOff x="-5358445" y="839844"/>
            <a:chExt cx="1391711" cy="1367837"/>
          </a:xfrm>
        </p:grpSpPr>
        <p:sp>
          <p:nvSpPr>
            <p:cNvPr id="271" name="Google Shape;271;p23"/>
            <p:cNvSpPr/>
            <p:nvPr/>
          </p:nvSpPr>
          <p:spPr>
            <a:xfrm>
              <a:off x="-5358445" y="839844"/>
              <a:ext cx="1391711" cy="1367419"/>
            </a:xfrm>
            <a:custGeom>
              <a:avLst/>
              <a:gdLst/>
              <a:ahLst/>
              <a:cxnLst/>
              <a:rect l="l" t="t" r="r" b="b"/>
              <a:pathLst>
                <a:path w="49900" h="49029" extrusionOk="0">
                  <a:moveTo>
                    <a:pt x="1057" y="0"/>
                  </a:moveTo>
                  <a:cubicBezTo>
                    <a:pt x="781" y="0"/>
                    <a:pt x="673" y="296"/>
                    <a:pt x="750" y="529"/>
                  </a:cubicBezTo>
                  <a:cubicBezTo>
                    <a:pt x="560" y="529"/>
                    <a:pt x="369" y="648"/>
                    <a:pt x="357" y="886"/>
                  </a:cubicBezTo>
                  <a:cubicBezTo>
                    <a:pt x="0" y="7708"/>
                    <a:pt x="1596" y="14340"/>
                    <a:pt x="3798" y="20746"/>
                  </a:cubicBezTo>
                  <a:cubicBezTo>
                    <a:pt x="5870" y="26770"/>
                    <a:pt x="8204" y="32854"/>
                    <a:pt x="12788" y="37450"/>
                  </a:cubicBezTo>
                  <a:cubicBezTo>
                    <a:pt x="17157" y="41820"/>
                    <a:pt x="22789" y="44689"/>
                    <a:pt x="28575" y="46678"/>
                  </a:cubicBezTo>
                  <a:cubicBezTo>
                    <a:pt x="32108" y="47894"/>
                    <a:pt x="35925" y="49028"/>
                    <a:pt x="39693" y="49028"/>
                  </a:cubicBezTo>
                  <a:cubicBezTo>
                    <a:pt x="41639" y="49028"/>
                    <a:pt x="43573" y="48726"/>
                    <a:pt x="45446" y="47975"/>
                  </a:cubicBezTo>
                  <a:cubicBezTo>
                    <a:pt x="45589" y="47916"/>
                    <a:pt x="45649" y="47821"/>
                    <a:pt x="45661" y="47725"/>
                  </a:cubicBezTo>
                  <a:cubicBezTo>
                    <a:pt x="45745" y="47795"/>
                    <a:pt x="45857" y="47836"/>
                    <a:pt x="45967" y="47836"/>
                  </a:cubicBezTo>
                  <a:cubicBezTo>
                    <a:pt x="46118" y="47836"/>
                    <a:pt x="46265" y="47757"/>
                    <a:pt x="46327" y="47571"/>
                  </a:cubicBezTo>
                  <a:cubicBezTo>
                    <a:pt x="49899" y="36581"/>
                    <a:pt x="43565" y="23937"/>
                    <a:pt x="36052" y="16126"/>
                  </a:cubicBezTo>
                  <a:cubicBezTo>
                    <a:pt x="26873" y="6589"/>
                    <a:pt x="14014" y="1791"/>
                    <a:pt x="1119" y="5"/>
                  </a:cubicBezTo>
                  <a:cubicBezTo>
                    <a:pt x="1098" y="2"/>
                    <a:pt x="1077" y="0"/>
                    <a:pt x="10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272" name="Google Shape;272;p23"/>
            <p:cNvSpPr/>
            <p:nvPr/>
          </p:nvSpPr>
          <p:spPr>
            <a:xfrm>
              <a:off x="-5168235" y="1050330"/>
              <a:ext cx="1163208" cy="1157351"/>
            </a:xfrm>
            <a:custGeom>
              <a:avLst/>
              <a:gdLst/>
              <a:ahLst/>
              <a:cxnLst/>
              <a:rect l="l" t="t" r="r" b="b"/>
              <a:pathLst>
                <a:path w="41707" h="41497" extrusionOk="0">
                  <a:moveTo>
                    <a:pt x="3415" y="0"/>
                  </a:moveTo>
                  <a:cubicBezTo>
                    <a:pt x="3118" y="0"/>
                    <a:pt x="2838" y="377"/>
                    <a:pt x="3098" y="673"/>
                  </a:cubicBezTo>
                  <a:cubicBezTo>
                    <a:pt x="5968" y="4043"/>
                    <a:pt x="8825" y="7424"/>
                    <a:pt x="11694" y="10794"/>
                  </a:cubicBezTo>
                  <a:cubicBezTo>
                    <a:pt x="7944" y="9591"/>
                    <a:pt x="4265" y="8186"/>
                    <a:pt x="669" y="6567"/>
                  </a:cubicBezTo>
                  <a:cubicBezTo>
                    <a:pt x="612" y="6541"/>
                    <a:pt x="557" y="6529"/>
                    <a:pt x="507" y="6529"/>
                  </a:cubicBezTo>
                  <a:cubicBezTo>
                    <a:pt x="143" y="6529"/>
                    <a:pt x="1" y="7141"/>
                    <a:pt x="419" y="7329"/>
                  </a:cubicBezTo>
                  <a:cubicBezTo>
                    <a:pt x="4158" y="9020"/>
                    <a:pt x="12564" y="12008"/>
                    <a:pt x="12730" y="12008"/>
                  </a:cubicBezTo>
                  <a:cubicBezTo>
                    <a:pt x="15826" y="15651"/>
                    <a:pt x="18922" y="19283"/>
                    <a:pt x="22029" y="22914"/>
                  </a:cubicBezTo>
                  <a:cubicBezTo>
                    <a:pt x="22303" y="23224"/>
                    <a:pt x="22577" y="23533"/>
                    <a:pt x="22851" y="23855"/>
                  </a:cubicBezTo>
                  <a:cubicBezTo>
                    <a:pt x="22003" y="23918"/>
                    <a:pt x="21159" y="23950"/>
                    <a:pt x="20319" y="23950"/>
                  </a:cubicBezTo>
                  <a:cubicBezTo>
                    <a:pt x="16565" y="23950"/>
                    <a:pt x="12884" y="23317"/>
                    <a:pt x="9313" y="22033"/>
                  </a:cubicBezTo>
                  <a:cubicBezTo>
                    <a:pt x="9266" y="22017"/>
                    <a:pt x="9220" y="22010"/>
                    <a:pt x="9178" y="22010"/>
                  </a:cubicBezTo>
                  <a:cubicBezTo>
                    <a:pt x="8783" y="22010"/>
                    <a:pt x="8623" y="22646"/>
                    <a:pt x="9063" y="22807"/>
                  </a:cubicBezTo>
                  <a:cubicBezTo>
                    <a:pt x="12688" y="24102"/>
                    <a:pt x="16421" y="24755"/>
                    <a:pt x="20225" y="24755"/>
                  </a:cubicBezTo>
                  <a:cubicBezTo>
                    <a:pt x="21144" y="24755"/>
                    <a:pt x="22067" y="24717"/>
                    <a:pt x="22993" y="24641"/>
                  </a:cubicBezTo>
                  <a:cubicBezTo>
                    <a:pt x="23160" y="24629"/>
                    <a:pt x="23267" y="24534"/>
                    <a:pt x="23339" y="24414"/>
                  </a:cubicBezTo>
                  <a:cubicBezTo>
                    <a:pt x="27149" y="28820"/>
                    <a:pt x="31090" y="33106"/>
                    <a:pt x="35424" y="36964"/>
                  </a:cubicBezTo>
                  <a:cubicBezTo>
                    <a:pt x="34186" y="37165"/>
                    <a:pt x="32949" y="37265"/>
                    <a:pt x="31719" y="37265"/>
                  </a:cubicBezTo>
                  <a:cubicBezTo>
                    <a:pt x="28655" y="37265"/>
                    <a:pt x="25636" y="36641"/>
                    <a:pt x="22755" y="35392"/>
                  </a:cubicBezTo>
                  <a:cubicBezTo>
                    <a:pt x="22701" y="35369"/>
                    <a:pt x="22650" y="35359"/>
                    <a:pt x="22602" y="35359"/>
                  </a:cubicBezTo>
                  <a:cubicBezTo>
                    <a:pt x="22232" y="35359"/>
                    <a:pt x="22083" y="35987"/>
                    <a:pt x="22505" y="36166"/>
                  </a:cubicBezTo>
                  <a:cubicBezTo>
                    <a:pt x="25470" y="37439"/>
                    <a:pt x="28583" y="38077"/>
                    <a:pt x="31737" y="38077"/>
                  </a:cubicBezTo>
                  <a:cubicBezTo>
                    <a:pt x="33155" y="38077"/>
                    <a:pt x="34582" y="37948"/>
                    <a:pt x="36007" y="37690"/>
                  </a:cubicBezTo>
                  <a:cubicBezTo>
                    <a:pt x="36078" y="37678"/>
                    <a:pt x="36126" y="37654"/>
                    <a:pt x="36174" y="37630"/>
                  </a:cubicBezTo>
                  <a:cubicBezTo>
                    <a:pt x="37698" y="38952"/>
                    <a:pt x="39269" y="40226"/>
                    <a:pt x="40912" y="41417"/>
                  </a:cubicBezTo>
                  <a:cubicBezTo>
                    <a:pt x="40988" y="41473"/>
                    <a:pt x="41064" y="41497"/>
                    <a:pt x="41137" y="41497"/>
                  </a:cubicBezTo>
                  <a:cubicBezTo>
                    <a:pt x="41464" y="41497"/>
                    <a:pt x="41706" y="41003"/>
                    <a:pt x="41365" y="40750"/>
                  </a:cubicBezTo>
                  <a:cubicBezTo>
                    <a:pt x="37745" y="38107"/>
                    <a:pt x="34447" y="35130"/>
                    <a:pt x="31328" y="31951"/>
                  </a:cubicBezTo>
                  <a:cubicBezTo>
                    <a:pt x="31423" y="31951"/>
                    <a:pt x="31530" y="31892"/>
                    <a:pt x="31590" y="31773"/>
                  </a:cubicBezTo>
                  <a:cubicBezTo>
                    <a:pt x="33745" y="27724"/>
                    <a:pt x="34150" y="23129"/>
                    <a:pt x="32638" y="18795"/>
                  </a:cubicBezTo>
                  <a:cubicBezTo>
                    <a:pt x="32568" y="18591"/>
                    <a:pt x="32389" y="18501"/>
                    <a:pt x="32216" y="18501"/>
                  </a:cubicBezTo>
                  <a:cubicBezTo>
                    <a:pt x="31975" y="18501"/>
                    <a:pt x="31748" y="18677"/>
                    <a:pt x="31852" y="18961"/>
                  </a:cubicBezTo>
                  <a:cubicBezTo>
                    <a:pt x="33280" y="23081"/>
                    <a:pt x="32971" y="27474"/>
                    <a:pt x="30923" y="31320"/>
                  </a:cubicBezTo>
                  <a:cubicBezTo>
                    <a:pt x="30887" y="31380"/>
                    <a:pt x="30875" y="31439"/>
                    <a:pt x="30875" y="31487"/>
                  </a:cubicBezTo>
                  <a:cubicBezTo>
                    <a:pt x="27851" y="28391"/>
                    <a:pt x="24982" y="25117"/>
                    <a:pt x="22172" y="21831"/>
                  </a:cubicBezTo>
                  <a:cubicBezTo>
                    <a:pt x="21005" y="20462"/>
                    <a:pt x="19838" y="19092"/>
                    <a:pt x="18683" y="17735"/>
                  </a:cubicBezTo>
                  <a:cubicBezTo>
                    <a:pt x="18719" y="17687"/>
                    <a:pt x="18743" y="17640"/>
                    <a:pt x="18767" y="17568"/>
                  </a:cubicBezTo>
                  <a:cubicBezTo>
                    <a:pt x="19779" y="13663"/>
                    <a:pt x="20231" y="9698"/>
                    <a:pt x="20088" y="5662"/>
                  </a:cubicBezTo>
                  <a:cubicBezTo>
                    <a:pt x="20076" y="5390"/>
                    <a:pt x="19854" y="5249"/>
                    <a:pt x="19646" y="5249"/>
                  </a:cubicBezTo>
                  <a:cubicBezTo>
                    <a:pt x="19454" y="5249"/>
                    <a:pt x="19273" y="5369"/>
                    <a:pt x="19279" y="5615"/>
                  </a:cubicBezTo>
                  <a:cubicBezTo>
                    <a:pt x="19422" y="9484"/>
                    <a:pt x="19017" y="13270"/>
                    <a:pt x="18064" y="17021"/>
                  </a:cubicBezTo>
                  <a:cubicBezTo>
                    <a:pt x="13278" y="11401"/>
                    <a:pt x="8492" y="5769"/>
                    <a:pt x="3693" y="138"/>
                  </a:cubicBezTo>
                  <a:cubicBezTo>
                    <a:pt x="3611" y="41"/>
                    <a:pt x="3512" y="0"/>
                    <a:pt x="3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73" name="Google Shape;273;p23"/>
          <p:cNvGrpSpPr/>
          <p:nvPr/>
        </p:nvGrpSpPr>
        <p:grpSpPr>
          <a:xfrm rot="1263781" flipH="1">
            <a:off x="538222" y="4030013"/>
            <a:ext cx="890375" cy="822935"/>
            <a:chOff x="-1855532" y="1600966"/>
            <a:chExt cx="890361" cy="822923"/>
          </a:xfrm>
        </p:grpSpPr>
        <p:sp>
          <p:nvSpPr>
            <p:cNvPr id="274" name="Google Shape;274;p23"/>
            <p:cNvSpPr/>
            <p:nvPr/>
          </p:nvSpPr>
          <p:spPr>
            <a:xfrm>
              <a:off x="-1855532" y="1600966"/>
              <a:ext cx="890361" cy="822923"/>
            </a:xfrm>
            <a:custGeom>
              <a:avLst/>
              <a:gdLst/>
              <a:ahLst/>
              <a:cxnLst/>
              <a:rect l="l" t="t" r="r" b="b"/>
              <a:pathLst>
                <a:path w="58461" h="54033" extrusionOk="0">
                  <a:moveTo>
                    <a:pt x="47321" y="1"/>
                  </a:moveTo>
                  <a:cubicBezTo>
                    <a:pt x="40441" y="1"/>
                    <a:pt x="37679" y="10881"/>
                    <a:pt x="33040" y="10881"/>
                  </a:cubicBezTo>
                  <a:cubicBezTo>
                    <a:pt x="32537" y="10881"/>
                    <a:pt x="32012" y="10754"/>
                    <a:pt x="31457" y="10470"/>
                  </a:cubicBezTo>
                  <a:cubicBezTo>
                    <a:pt x="28833" y="9132"/>
                    <a:pt x="29046" y="767"/>
                    <a:pt x="24301" y="767"/>
                  </a:cubicBezTo>
                  <a:cubicBezTo>
                    <a:pt x="23556" y="767"/>
                    <a:pt x="22689" y="973"/>
                    <a:pt x="21670" y="1445"/>
                  </a:cubicBezTo>
                  <a:cubicBezTo>
                    <a:pt x="14944" y="4554"/>
                    <a:pt x="18014" y="15188"/>
                    <a:pt x="14423" y="15188"/>
                  </a:cubicBezTo>
                  <a:cubicBezTo>
                    <a:pt x="14149" y="15188"/>
                    <a:pt x="13837" y="15126"/>
                    <a:pt x="13479" y="14994"/>
                  </a:cubicBezTo>
                  <a:cubicBezTo>
                    <a:pt x="13466" y="14995"/>
                    <a:pt x="13454" y="14995"/>
                    <a:pt x="13442" y="14995"/>
                  </a:cubicBezTo>
                  <a:cubicBezTo>
                    <a:pt x="13056" y="14995"/>
                    <a:pt x="12597" y="14648"/>
                    <a:pt x="12193" y="14601"/>
                  </a:cubicBezTo>
                  <a:cubicBezTo>
                    <a:pt x="11921" y="14565"/>
                    <a:pt x="11656" y="14547"/>
                    <a:pt x="11398" y="14547"/>
                  </a:cubicBezTo>
                  <a:cubicBezTo>
                    <a:pt x="5868" y="14547"/>
                    <a:pt x="3575" y="22683"/>
                    <a:pt x="2596" y="26960"/>
                  </a:cubicBezTo>
                  <a:cubicBezTo>
                    <a:pt x="1" y="38140"/>
                    <a:pt x="3632" y="48629"/>
                    <a:pt x="3704" y="48677"/>
                  </a:cubicBezTo>
                  <a:cubicBezTo>
                    <a:pt x="8356" y="51599"/>
                    <a:pt x="14802" y="54033"/>
                    <a:pt x="20602" y="54033"/>
                  </a:cubicBezTo>
                  <a:cubicBezTo>
                    <a:pt x="22862" y="54033"/>
                    <a:pt x="25025" y="53663"/>
                    <a:pt x="26945" y="52809"/>
                  </a:cubicBezTo>
                  <a:cubicBezTo>
                    <a:pt x="34374" y="49499"/>
                    <a:pt x="30564" y="43272"/>
                    <a:pt x="30445" y="42355"/>
                  </a:cubicBezTo>
                  <a:cubicBezTo>
                    <a:pt x="30087" y="39653"/>
                    <a:pt x="31775" y="39051"/>
                    <a:pt x="33805" y="39051"/>
                  </a:cubicBezTo>
                  <a:cubicBezTo>
                    <a:pt x="35353" y="39051"/>
                    <a:pt x="37101" y="39402"/>
                    <a:pt x="38291" y="39438"/>
                  </a:cubicBezTo>
                  <a:cubicBezTo>
                    <a:pt x="38426" y="39442"/>
                    <a:pt x="38560" y="39444"/>
                    <a:pt x="38694" y="39444"/>
                  </a:cubicBezTo>
                  <a:cubicBezTo>
                    <a:pt x="43697" y="39444"/>
                    <a:pt x="48722" y="36430"/>
                    <a:pt x="47864" y="30830"/>
                  </a:cubicBezTo>
                  <a:cubicBezTo>
                    <a:pt x="47185" y="26484"/>
                    <a:pt x="43578" y="24353"/>
                    <a:pt x="49531" y="18495"/>
                  </a:cubicBezTo>
                  <a:cubicBezTo>
                    <a:pt x="58461" y="9708"/>
                    <a:pt x="54186" y="695"/>
                    <a:pt x="48043" y="40"/>
                  </a:cubicBezTo>
                  <a:cubicBezTo>
                    <a:pt x="47797" y="14"/>
                    <a:pt x="47556" y="1"/>
                    <a:pt x="47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275" name="Google Shape;275;p23"/>
            <p:cNvSpPr/>
            <p:nvPr/>
          </p:nvSpPr>
          <p:spPr>
            <a:xfrm>
              <a:off x="-1801299" y="1673750"/>
              <a:ext cx="648448" cy="672557"/>
            </a:xfrm>
            <a:custGeom>
              <a:avLst/>
              <a:gdLst/>
              <a:ahLst/>
              <a:cxnLst/>
              <a:rect l="l" t="t" r="r" b="b"/>
              <a:pathLst>
                <a:path w="42577" h="44160" extrusionOk="0">
                  <a:moveTo>
                    <a:pt x="20562" y="1"/>
                  </a:moveTo>
                  <a:cubicBezTo>
                    <a:pt x="20402" y="1"/>
                    <a:pt x="20242" y="87"/>
                    <a:pt x="20181" y="286"/>
                  </a:cubicBezTo>
                  <a:cubicBezTo>
                    <a:pt x="19014" y="4024"/>
                    <a:pt x="18645" y="7906"/>
                    <a:pt x="18645" y="11823"/>
                  </a:cubicBezTo>
                  <a:cubicBezTo>
                    <a:pt x="18645" y="16121"/>
                    <a:pt x="19026" y="20431"/>
                    <a:pt x="17776" y="24622"/>
                  </a:cubicBezTo>
                  <a:cubicBezTo>
                    <a:pt x="17752" y="24705"/>
                    <a:pt x="17752" y="24789"/>
                    <a:pt x="17776" y="24848"/>
                  </a:cubicBezTo>
                  <a:cubicBezTo>
                    <a:pt x="12656" y="28956"/>
                    <a:pt x="7822" y="33397"/>
                    <a:pt x="3762" y="38528"/>
                  </a:cubicBezTo>
                  <a:cubicBezTo>
                    <a:pt x="4298" y="35540"/>
                    <a:pt x="3631" y="32516"/>
                    <a:pt x="3465" y="29492"/>
                  </a:cubicBezTo>
                  <a:cubicBezTo>
                    <a:pt x="3262" y="25693"/>
                    <a:pt x="3607" y="21931"/>
                    <a:pt x="5060" y="18395"/>
                  </a:cubicBezTo>
                  <a:cubicBezTo>
                    <a:pt x="5175" y="18100"/>
                    <a:pt x="4939" y="17910"/>
                    <a:pt x="4689" y="17910"/>
                  </a:cubicBezTo>
                  <a:cubicBezTo>
                    <a:pt x="4524" y="17910"/>
                    <a:pt x="4354" y="17992"/>
                    <a:pt x="4274" y="18181"/>
                  </a:cubicBezTo>
                  <a:cubicBezTo>
                    <a:pt x="2988" y="21348"/>
                    <a:pt x="2548" y="24693"/>
                    <a:pt x="2607" y="28098"/>
                  </a:cubicBezTo>
                  <a:cubicBezTo>
                    <a:pt x="2679" y="31885"/>
                    <a:pt x="3822" y="35814"/>
                    <a:pt x="2703" y="39517"/>
                  </a:cubicBezTo>
                  <a:cubicBezTo>
                    <a:pt x="2667" y="39659"/>
                    <a:pt x="2691" y="39767"/>
                    <a:pt x="2762" y="39862"/>
                  </a:cubicBezTo>
                  <a:cubicBezTo>
                    <a:pt x="1869" y="41064"/>
                    <a:pt x="1000" y="42291"/>
                    <a:pt x="190" y="43565"/>
                  </a:cubicBezTo>
                  <a:cubicBezTo>
                    <a:pt x="0" y="43871"/>
                    <a:pt x="281" y="44160"/>
                    <a:pt x="562" y="44160"/>
                  </a:cubicBezTo>
                  <a:cubicBezTo>
                    <a:pt x="686" y="44160"/>
                    <a:pt x="809" y="44104"/>
                    <a:pt x="893" y="43969"/>
                  </a:cubicBezTo>
                  <a:cubicBezTo>
                    <a:pt x="1988" y="42219"/>
                    <a:pt x="3203" y="40540"/>
                    <a:pt x="4477" y="38933"/>
                  </a:cubicBezTo>
                  <a:cubicBezTo>
                    <a:pt x="4665" y="38923"/>
                    <a:pt x="4852" y="38919"/>
                    <a:pt x="5039" y="38919"/>
                  </a:cubicBezTo>
                  <a:cubicBezTo>
                    <a:pt x="8447" y="38919"/>
                    <a:pt x="11650" y="40492"/>
                    <a:pt x="15025" y="40910"/>
                  </a:cubicBezTo>
                  <a:cubicBezTo>
                    <a:pt x="15977" y="41029"/>
                    <a:pt x="16929" y="41086"/>
                    <a:pt x="17878" y="41086"/>
                  </a:cubicBezTo>
                  <a:cubicBezTo>
                    <a:pt x="19862" y="41086"/>
                    <a:pt x="21836" y="40837"/>
                    <a:pt x="23777" y="40386"/>
                  </a:cubicBezTo>
                  <a:cubicBezTo>
                    <a:pt x="24256" y="40274"/>
                    <a:pt x="24099" y="39590"/>
                    <a:pt x="23657" y="39590"/>
                  </a:cubicBezTo>
                  <a:cubicBezTo>
                    <a:pt x="23627" y="39590"/>
                    <a:pt x="23595" y="39593"/>
                    <a:pt x="23562" y="39600"/>
                  </a:cubicBezTo>
                  <a:cubicBezTo>
                    <a:pt x="21684" y="40042"/>
                    <a:pt x="19777" y="40275"/>
                    <a:pt x="17868" y="40275"/>
                  </a:cubicBezTo>
                  <a:cubicBezTo>
                    <a:pt x="16281" y="40275"/>
                    <a:pt x="14694" y="40114"/>
                    <a:pt x="13120" y="39778"/>
                  </a:cubicBezTo>
                  <a:cubicBezTo>
                    <a:pt x="10418" y="39207"/>
                    <a:pt x="7882" y="38147"/>
                    <a:pt x="5119" y="38124"/>
                  </a:cubicBezTo>
                  <a:cubicBezTo>
                    <a:pt x="9632" y="32647"/>
                    <a:pt x="15037" y="27991"/>
                    <a:pt x="20657" y="23622"/>
                  </a:cubicBezTo>
                  <a:cubicBezTo>
                    <a:pt x="20693" y="23634"/>
                    <a:pt x="20717" y="23657"/>
                    <a:pt x="20764" y="23669"/>
                  </a:cubicBezTo>
                  <a:cubicBezTo>
                    <a:pt x="23741" y="24158"/>
                    <a:pt x="26479" y="25479"/>
                    <a:pt x="29503" y="25872"/>
                  </a:cubicBezTo>
                  <a:cubicBezTo>
                    <a:pt x="30510" y="26003"/>
                    <a:pt x="31519" y="26065"/>
                    <a:pt x="32526" y="26065"/>
                  </a:cubicBezTo>
                  <a:cubicBezTo>
                    <a:pt x="34258" y="26065"/>
                    <a:pt x="35986" y="25882"/>
                    <a:pt x="37695" y="25551"/>
                  </a:cubicBezTo>
                  <a:cubicBezTo>
                    <a:pt x="38177" y="25461"/>
                    <a:pt x="38015" y="24769"/>
                    <a:pt x="37566" y="24769"/>
                  </a:cubicBezTo>
                  <a:cubicBezTo>
                    <a:pt x="37539" y="24769"/>
                    <a:pt x="37510" y="24771"/>
                    <a:pt x="37481" y="24777"/>
                  </a:cubicBezTo>
                  <a:cubicBezTo>
                    <a:pt x="35839" y="25091"/>
                    <a:pt x="34184" y="25260"/>
                    <a:pt x="32529" y="25260"/>
                  </a:cubicBezTo>
                  <a:cubicBezTo>
                    <a:pt x="31109" y="25260"/>
                    <a:pt x="29689" y="25136"/>
                    <a:pt x="28277" y="24872"/>
                  </a:cubicBezTo>
                  <a:cubicBezTo>
                    <a:pt x="25955" y="24431"/>
                    <a:pt x="23788" y="23455"/>
                    <a:pt x="21479" y="22991"/>
                  </a:cubicBezTo>
                  <a:cubicBezTo>
                    <a:pt x="21872" y="22693"/>
                    <a:pt x="22253" y="22395"/>
                    <a:pt x="22645" y="22098"/>
                  </a:cubicBezTo>
                  <a:cubicBezTo>
                    <a:pt x="29956" y="16538"/>
                    <a:pt x="37481" y="10965"/>
                    <a:pt x="42386" y="3036"/>
                  </a:cubicBezTo>
                  <a:cubicBezTo>
                    <a:pt x="42576" y="2730"/>
                    <a:pt x="42301" y="2441"/>
                    <a:pt x="42023" y="2441"/>
                  </a:cubicBezTo>
                  <a:cubicBezTo>
                    <a:pt x="41901" y="2441"/>
                    <a:pt x="41779" y="2497"/>
                    <a:pt x="41695" y="2631"/>
                  </a:cubicBezTo>
                  <a:cubicBezTo>
                    <a:pt x="36385" y="11192"/>
                    <a:pt x="27991" y="16954"/>
                    <a:pt x="20145" y="22991"/>
                  </a:cubicBezTo>
                  <a:cubicBezTo>
                    <a:pt x="19681" y="23360"/>
                    <a:pt x="19216" y="23717"/>
                    <a:pt x="18740" y="24086"/>
                  </a:cubicBezTo>
                  <a:cubicBezTo>
                    <a:pt x="19645" y="20538"/>
                    <a:pt x="19514" y="16919"/>
                    <a:pt x="19467" y="13263"/>
                  </a:cubicBezTo>
                  <a:cubicBezTo>
                    <a:pt x="19395" y="8941"/>
                    <a:pt x="19669" y="4655"/>
                    <a:pt x="20955" y="500"/>
                  </a:cubicBezTo>
                  <a:cubicBezTo>
                    <a:pt x="21048" y="199"/>
                    <a:pt x="20804" y="1"/>
                    <a:pt x="205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76" name="Google Shape;276;p23"/>
          <p:cNvGrpSpPr/>
          <p:nvPr/>
        </p:nvGrpSpPr>
        <p:grpSpPr>
          <a:xfrm flipH="1">
            <a:off x="2" y="2854047"/>
            <a:ext cx="9144001" cy="2289456"/>
            <a:chOff x="271750" y="2423875"/>
            <a:chExt cx="7077400" cy="1772025"/>
          </a:xfrm>
        </p:grpSpPr>
        <p:sp>
          <p:nvSpPr>
            <p:cNvPr id="277" name="Google Shape;277;p23"/>
            <p:cNvSpPr/>
            <p:nvPr/>
          </p:nvSpPr>
          <p:spPr>
            <a:xfrm>
              <a:off x="277700" y="2423875"/>
              <a:ext cx="7071450" cy="1772025"/>
            </a:xfrm>
            <a:custGeom>
              <a:avLst/>
              <a:gdLst/>
              <a:ahLst/>
              <a:cxnLst/>
              <a:rect l="l" t="t" r="r" b="b"/>
              <a:pathLst>
                <a:path w="282858" h="70881" extrusionOk="0">
                  <a:moveTo>
                    <a:pt x="57528" y="1"/>
                  </a:moveTo>
                  <a:cubicBezTo>
                    <a:pt x="37107" y="1"/>
                    <a:pt x="17867" y="6326"/>
                    <a:pt x="1" y="16029"/>
                  </a:cubicBezTo>
                  <a:lnTo>
                    <a:pt x="1" y="70881"/>
                  </a:lnTo>
                  <a:lnTo>
                    <a:pt x="282857" y="70881"/>
                  </a:lnTo>
                  <a:lnTo>
                    <a:pt x="282857" y="53831"/>
                  </a:lnTo>
                  <a:cubicBezTo>
                    <a:pt x="276183" y="53941"/>
                    <a:pt x="269511" y="54030"/>
                    <a:pt x="262852" y="54030"/>
                  </a:cubicBezTo>
                  <a:cubicBezTo>
                    <a:pt x="230491" y="54030"/>
                    <a:pt x="198425" y="51930"/>
                    <a:pt x="167736" y="39913"/>
                  </a:cubicBezTo>
                  <a:cubicBezTo>
                    <a:pt x="131005" y="25530"/>
                    <a:pt x="101025" y="967"/>
                    <a:pt x="59794" y="27"/>
                  </a:cubicBezTo>
                  <a:cubicBezTo>
                    <a:pt x="59037" y="10"/>
                    <a:pt x="58282" y="1"/>
                    <a:pt x="57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278" name="Google Shape;278;p23"/>
            <p:cNvSpPr/>
            <p:nvPr/>
          </p:nvSpPr>
          <p:spPr>
            <a:xfrm>
              <a:off x="271750" y="3380525"/>
              <a:ext cx="1876450" cy="815375"/>
            </a:xfrm>
            <a:custGeom>
              <a:avLst/>
              <a:gdLst/>
              <a:ahLst/>
              <a:cxnLst/>
              <a:rect l="l" t="t" r="r" b="b"/>
              <a:pathLst>
                <a:path w="75058" h="32615" extrusionOk="0">
                  <a:moveTo>
                    <a:pt x="26971" y="1"/>
                  </a:moveTo>
                  <a:cubicBezTo>
                    <a:pt x="16792" y="1"/>
                    <a:pt x="7040" y="5763"/>
                    <a:pt x="2429" y="15589"/>
                  </a:cubicBezTo>
                  <a:cubicBezTo>
                    <a:pt x="2382" y="15684"/>
                    <a:pt x="2358" y="15779"/>
                    <a:pt x="2310" y="15875"/>
                  </a:cubicBezTo>
                  <a:cubicBezTo>
                    <a:pt x="1453" y="16946"/>
                    <a:pt x="679" y="18065"/>
                    <a:pt x="0" y="19244"/>
                  </a:cubicBezTo>
                  <a:lnTo>
                    <a:pt x="0" y="32615"/>
                  </a:lnTo>
                  <a:lnTo>
                    <a:pt x="75057" y="32615"/>
                  </a:lnTo>
                  <a:cubicBezTo>
                    <a:pt x="73819" y="28007"/>
                    <a:pt x="70640" y="23959"/>
                    <a:pt x="65985" y="21768"/>
                  </a:cubicBezTo>
                  <a:cubicBezTo>
                    <a:pt x="63680" y="20692"/>
                    <a:pt x="61256" y="20183"/>
                    <a:pt x="58871" y="20183"/>
                  </a:cubicBezTo>
                  <a:cubicBezTo>
                    <a:pt x="56981" y="20183"/>
                    <a:pt x="55116" y="20503"/>
                    <a:pt x="53352" y="21113"/>
                  </a:cubicBezTo>
                  <a:cubicBezTo>
                    <a:pt x="51566" y="13255"/>
                    <a:pt x="46328" y="6266"/>
                    <a:pt x="38470" y="2575"/>
                  </a:cubicBezTo>
                  <a:cubicBezTo>
                    <a:pt x="34746" y="828"/>
                    <a:pt x="30828" y="1"/>
                    <a:pt x="269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279" name="Google Shape;279;p23"/>
            <p:cNvSpPr/>
            <p:nvPr/>
          </p:nvSpPr>
          <p:spPr>
            <a:xfrm>
              <a:off x="1828200" y="3808500"/>
              <a:ext cx="1499600" cy="387400"/>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sp>
        <p:nvSpPr>
          <p:cNvPr id="280" name="Google Shape;280;p23"/>
          <p:cNvSpPr txBox="1">
            <a:spLocks noGrp="1"/>
          </p:cNvSpPr>
          <p:nvPr>
            <p:ph type="title"/>
          </p:nvPr>
        </p:nvSpPr>
        <p:spPr>
          <a:xfrm>
            <a:off x="717525" y="552990"/>
            <a:ext cx="7708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81" name="Google Shape;281;p23"/>
          <p:cNvSpPr txBox="1">
            <a:spLocks noGrp="1"/>
          </p:cNvSpPr>
          <p:nvPr>
            <p:ph type="title" idx="2"/>
          </p:nvPr>
        </p:nvSpPr>
        <p:spPr>
          <a:xfrm>
            <a:off x="1087250" y="1758450"/>
            <a:ext cx="1813800" cy="492600"/>
          </a:xfrm>
          <a:prstGeom prst="rect">
            <a:avLst/>
          </a:prstGeom>
          <a:noFill/>
        </p:spPr>
        <p:txBody>
          <a:bodyPr spcFirstLastPara="1" wrap="square" lIns="91425" tIns="91425" rIns="91425" bIns="91425" anchor="b" anchorCtr="0">
            <a:noAutofit/>
          </a:bodyPr>
          <a:lstStyle>
            <a:lvl1pPr lvl="0" rtl="0">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282" name="Google Shape;282;p23"/>
          <p:cNvSpPr txBox="1">
            <a:spLocks noGrp="1"/>
          </p:cNvSpPr>
          <p:nvPr>
            <p:ph type="subTitle" idx="1"/>
          </p:nvPr>
        </p:nvSpPr>
        <p:spPr>
          <a:xfrm>
            <a:off x="1087250" y="2237950"/>
            <a:ext cx="1813800" cy="16632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83" name="Google Shape;283;p23"/>
          <p:cNvSpPr txBox="1">
            <a:spLocks noGrp="1"/>
          </p:cNvSpPr>
          <p:nvPr>
            <p:ph type="title" idx="3"/>
          </p:nvPr>
        </p:nvSpPr>
        <p:spPr>
          <a:xfrm>
            <a:off x="3665025" y="1758450"/>
            <a:ext cx="1813800" cy="492600"/>
          </a:xfrm>
          <a:prstGeom prst="rect">
            <a:avLst/>
          </a:prstGeom>
          <a:noFill/>
        </p:spPr>
        <p:txBody>
          <a:bodyPr spcFirstLastPara="1" wrap="square" lIns="91425" tIns="91425" rIns="91425" bIns="91425" anchor="b" anchorCtr="0">
            <a:noAutofit/>
          </a:bodyPr>
          <a:lstStyle>
            <a:lvl1pPr lvl="0" rtl="0">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284" name="Google Shape;284;p23"/>
          <p:cNvSpPr txBox="1">
            <a:spLocks noGrp="1"/>
          </p:cNvSpPr>
          <p:nvPr>
            <p:ph type="subTitle" idx="4"/>
          </p:nvPr>
        </p:nvSpPr>
        <p:spPr>
          <a:xfrm>
            <a:off x="3665100" y="2237950"/>
            <a:ext cx="1813800" cy="16632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85" name="Google Shape;285;p23"/>
          <p:cNvSpPr txBox="1">
            <a:spLocks noGrp="1"/>
          </p:cNvSpPr>
          <p:nvPr>
            <p:ph type="title" idx="5"/>
          </p:nvPr>
        </p:nvSpPr>
        <p:spPr>
          <a:xfrm>
            <a:off x="6242950" y="1758450"/>
            <a:ext cx="1801200" cy="492600"/>
          </a:xfrm>
          <a:prstGeom prst="rect">
            <a:avLst/>
          </a:prstGeom>
          <a:noFill/>
        </p:spPr>
        <p:txBody>
          <a:bodyPr spcFirstLastPara="1" wrap="square" lIns="91425" tIns="91425" rIns="91425" bIns="91425" anchor="b" anchorCtr="0">
            <a:noAutofit/>
          </a:bodyPr>
          <a:lstStyle>
            <a:lvl1pPr lvl="0" rtl="0">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286" name="Google Shape;286;p23"/>
          <p:cNvSpPr txBox="1">
            <a:spLocks noGrp="1"/>
          </p:cNvSpPr>
          <p:nvPr>
            <p:ph type="subTitle" idx="6"/>
          </p:nvPr>
        </p:nvSpPr>
        <p:spPr>
          <a:xfrm>
            <a:off x="6242950" y="2237950"/>
            <a:ext cx="1813800" cy="16632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extLst>
      <p:ext uri="{BB962C8B-B14F-4D97-AF65-F5344CB8AC3E}">
        <p14:creationId xmlns:p14="http://schemas.microsoft.com/office/powerpoint/2010/main" val="20787134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hree Columns 1">
  <p:cSld name="Three Columns 1">
    <p:spTree>
      <p:nvGrpSpPr>
        <p:cNvPr id="1" name="Shape 287"/>
        <p:cNvGrpSpPr/>
        <p:nvPr/>
      </p:nvGrpSpPr>
      <p:grpSpPr>
        <a:xfrm>
          <a:off x="0" y="0"/>
          <a:ext cx="0" cy="0"/>
          <a:chOff x="0" y="0"/>
          <a:chExt cx="0" cy="0"/>
        </a:xfrm>
      </p:grpSpPr>
      <p:sp>
        <p:nvSpPr>
          <p:cNvPr id="288" name="Google Shape;288;p24"/>
          <p:cNvSpPr txBox="1">
            <a:spLocks noGrp="1"/>
          </p:cNvSpPr>
          <p:nvPr>
            <p:ph type="title"/>
          </p:nvPr>
        </p:nvSpPr>
        <p:spPr>
          <a:xfrm>
            <a:off x="717525" y="552990"/>
            <a:ext cx="7709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89" name="Google Shape;289;p24"/>
          <p:cNvSpPr txBox="1">
            <a:spLocks noGrp="1"/>
          </p:cNvSpPr>
          <p:nvPr>
            <p:ph type="title" idx="2"/>
          </p:nvPr>
        </p:nvSpPr>
        <p:spPr>
          <a:xfrm>
            <a:off x="5441500" y="937950"/>
            <a:ext cx="2706900" cy="474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290" name="Google Shape;290;p24"/>
          <p:cNvSpPr txBox="1">
            <a:spLocks noGrp="1"/>
          </p:cNvSpPr>
          <p:nvPr>
            <p:ph type="subTitle" idx="1"/>
          </p:nvPr>
        </p:nvSpPr>
        <p:spPr>
          <a:xfrm>
            <a:off x="5441500" y="1326294"/>
            <a:ext cx="3084600" cy="628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91" name="Google Shape;291;p24"/>
          <p:cNvSpPr txBox="1">
            <a:spLocks noGrp="1"/>
          </p:cNvSpPr>
          <p:nvPr>
            <p:ph type="title" idx="3"/>
          </p:nvPr>
        </p:nvSpPr>
        <p:spPr>
          <a:xfrm>
            <a:off x="4549625" y="2110397"/>
            <a:ext cx="2706900" cy="474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292" name="Google Shape;292;p24"/>
          <p:cNvSpPr txBox="1">
            <a:spLocks noGrp="1"/>
          </p:cNvSpPr>
          <p:nvPr>
            <p:ph type="subTitle" idx="4"/>
          </p:nvPr>
        </p:nvSpPr>
        <p:spPr>
          <a:xfrm>
            <a:off x="4549625" y="2498741"/>
            <a:ext cx="3084600" cy="628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93" name="Google Shape;293;p24"/>
          <p:cNvSpPr txBox="1">
            <a:spLocks noGrp="1"/>
          </p:cNvSpPr>
          <p:nvPr>
            <p:ph type="title" idx="5"/>
          </p:nvPr>
        </p:nvSpPr>
        <p:spPr>
          <a:xfrm>
            <a:off x="5441500" y="3447503"/>
            <a:ext cx="2706900" cy="474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294" name="Google Shape;294;p24"/>
          <p:cNvSpPr txBox="1">
            <a:spLocks noGrp="1"/>
          </p:cNvSpPr>
          <p:nvPr>
            <p:ph type="subTitle" idx="6"/>
          </p:nvPr>
        </p:nvSpPr>
        <p:spPr>
          <a:xfrm>
            <a:off x="5441500" y="3835847"/>
            <a:ext cx="3084600" cy="628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extLst>
      <p:ext uri="{BB962C8B-B14F-4D97-AF65-F5344CB8AC3E}">
        <p14:creationId xmlns:p14="http://schemas.microsoft.com/office/powerpoint/2010/main" val="36236833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60"/>
        <p:cNvGrpSpPr/>
        <p:nvPr/>
      </p:nvGrpSpPr>
      <p:grpSpPr>
        <a:xfrm>
          <a:off x="0" y="0"/>
          <a:ext cx="0" cy="0"/>
          <a:chOff x="0" y="0"/>
          <a:chExt cx="0" cy="0"/>
        </a:xfrm>
      </p:grpSpPr>
      <p:sp>
        <p:nvSpPr>
          <p:cNvPr id="361" name="Google Shape;361;p29"/>
          <p:cNvSpPr txBox="1">
            <a:spLocks noGrp="1"/>
          </p:cNvSpPr>
          <p:nvPr>
            <p:ph type="title"/>
          </p:nvPr>
        </p:nvSpPr>
        <p:spPr>
          <a:xfrm>
            <a:off x="717525" y="552990"/>
            <a:ext cx="7708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grpSp>
        <p:nvGrpSpPr>
          <p:cNvPr id="362" name="Google Shape;362;p29"/>
          <p:cNvGrpSpPr/>
          <p:nvPr/>
        </p:nvGrpSpPr>
        <p:grpSpPr>
          <a:xfrm>
            <a:off x="5496560" y="4259726"/>
            <a:ext cx="3647441" cy="883785"/>
            <a:chOff x="5496559" y="4280025"/>
            <a:chExt cx="3647441" cy="883785"/>
          </a:xfrm>
        </p:grpSpPr>
        <p:sp>
          <p:nvSpPr>
            <p:cNvPr id="363" name="Google Shape;363;p29"/>
            <p:cNvSpPr/>
            <p:nvPr/>
          </p:nvSpPr>
          <p:spPr>
            <a:xfrm flipH="1">
              <a:off x="7110116" y="4280025"/>
              <a:ext cx="2033884" cy="883785"/>
            </a:xfrm>
            <a:custGeom>
              <a:avLst/>
              <a:gdLst/>
              <a:ahLst/>
              <a:cxnLst/>
              <a:rect l="l" t="t" r="r" b="b"/>
              <a:pathLst>
                <a:path w="75058" h="32615" extrusionOk="0">
                  <a:moveTo>
                    <a:pt x="26971" y="1"/>
                  </a:moveTo>
                  <a:cubicBezTo>
                    <a:pt x="16792" y="1"/>
                    <a:pt x="7040" y="5763"/>
                    <a:pt x="2429" y="15589"/>
                  </a:cubicBezTo>
                  <a:cubicBezTo>
                    <a:pt x="2382" y="15684"/>
                    <a:pt x="2358" y="15779"/>
                    <a:pt x="2310" y="15875"/>
                  </a:cubicBezTo>
                  <a:cubicBezTo>
                    <a:pt x="1453" y="16946"/>
                    <a:pt x="679" y="18065"/>
                    <a:pt x="0" y="19244"/>
                  </a:cubicBezTo>
                  <a:lnTo>
                    <a:pt x="0" y="32615"/>
                  </a:lnTo>
                  <a:lnTo>
                    <a:pt x="75057" y="32615"/>
                  </a:lnTo>
                  <a:cubicBezTo>
                    <a:pt x="73819" y="28007"/>
                    <a:pt x="70640" y="23959"/>
                    <a:pt x="65985" y="21768"/>
                  </a:cubicBezTo>
                  <a:cubicBezTo>
                    <a:pt x="63680" y="20692"/>
                    <a:pt x="61256" y="20183"/>
                    <a:pt x="58871" y="20183"/>
                  </a:cubicBezTo>
                  <a:cubicBezTo>
                    <a:pt x="56981" y="20183"/>
                    <a:pt x="55116" y="20503"/>
                    <a:pt x="53352" y="21113"/>
                  </a:cubicBezTo>
                  <a:cubicBezTo>
                    <a:pt x="51566" y="13255"/>
                    <a:pt x="46328" y="6266"/>
                    <a:pt x="38470" y="2575"/>
                  </a:cubicBezTo>
                  <a:cubicBezTo>
                    <a:pt x="34746" y="828"/>
                    <a:pt x="30828" y="1"/>
                    <a:pt x="26971" y="1"/>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364" name="Google Shape;364;p29"/>
            <p:cNvSpPr/>
            <p:nvPr/>
          </p:nvSpPr>
          <p:spPr>
            <a:xfrm>
              <a:off x="5496559" y="4663290"/>
              <a:ext cx="1937483" cy="500521"/>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445647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our Columns 1">
  <p:cSld name="CUSTOM_12">
    <p:spTree>
      <p:nvGrpSpPr>
        <p:cNvPr id="1" name="Shape 205"/>
        <p:cNvGrpSpPr/>
        <p:nvPr/>
      </p:nvGrpSpPr>
      <p:grpSpPr>
        <a:xfrm>
          <a:off x="0" y="0"/>
          <a:ext cx="0" cy="0"/>
          <a:chOff x="0" y="0"/>
          <a:chExt cx="0" cy="0"/>
        </a:xfrm>
      </p:grpSpPr>
      <p:sp>
        <p:nvSpPr>
          <p:cNvPr id="206" name="Google Shape;206;p20"/>
          <p:cNvSpPr txBox="1">
            <a:spLocks noGrp="1"/>
          </p:cNvSpPr>
          <p:nvPr>
            <p:ph type="title"/>
          </p:nvPr>
        </p:nvSpPr>
        <p:spPr>
          <a:xfrm>
            <a:off x="717525" y="552990"/>
            <a:ext cx="7708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07" name="Google Shape;207;p20"/>
          <p:cNvSpPr txBox="1">
            <a:spLocks noGrp="1"/>
          </p:cNvSpPr>
          <p:nvPr>
            <p:ph type="title" idx="2"/>
          </p:nvPr>
        </p:nvSpPr>
        <p:spPr>
          <a:xfrm>
            <a:off x="717513" y="1608375"/>
            <a:ext cx="1984800" cy="4926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1800"/>
            </a:lvl1pPr>
            <a:lvl2pPr lvl="1" algn="r" rtl="0">
              <a:spcBef>
                <a:spcPts val="0"/>
              </a:spcBef>
              <a:spcAft>
                <a:spcPts val="0"/>
              </a:spcAft>
              <a:buNone/>
              <a:defRPr sz="1800"/>
            </a:lvl2pPr>
            <a:lvl3pPr lvl="2" algn="r" rtl="0">
              <a:spcBef>
                <a:spcPts val="0"/>
              </a:spcBef>
              <a:spcAft>
                <a:spcPts val="0"/>
              </a:spcAft>
              <a:buNone/>
              <a:defRPr sz="1800"/>
            </a:lvl3pPr>
            <a:lvl4pPr lvl="3" algn="r" rtl="0">
              <a:spcBef>
                <a:spcPts val="0"/>
              </a:spcBef>
              <a:spcAft>
                <a:spcPts val="0"/>
              </a:spcAft>
              <a:buNone/>
              <a:defRPr sz="1800"/>
            </a:lvl4pPr>
            <a:lvl5pPr lvl="4" algn="r" rtl="0">
              <a:spcBef>
                <a:spcPts val="0"/>
              </a:spcBef>
              <a:spcAft>
                <a:spcPts val="0"/>
              </a:spcAft>
              <a:buNone/>
              <a:defRPr sz="1800"/>
            </a:lvl5pPr>
            <a:lvl6pPr lvl="5" algn="r" rtl="0">
              <a:spcBef>
                <a:spcPts val="0"/>
              </a:spcBef>
              <a:spcAft>
                <a:spcPts val="0"/>
              </a:spcAft>
              <a:buNone/>
              <a:defRPr sz="1800"/>
            </a:lvl6pPr>
            <a:lvl7pPr lvl="6" algn="r" rtl="0">
              <a:spcBef>
                <a:spcPts val="0"/>
              </a:spcBef>
              <a:spcAft>
                <a:spcPts val="0"/>
              </a:spcAft>
              <a:buNone/>
              <a:defRPr sz="1800"/>
            </a:lvl7pPr>
            <a:lvl8pPr lvl="7" algn="r" rtl="0">
              <a:spcBef>
                <a:spcPts val="0"/>
              </a:spcBef>
              <a:spcAft>
                <a:spcPts val="0"/>
              </a:spcAft>
              <a:buNone/>
              <a:defRPr sz="1800"/>
            </a:lvl8pPr>
            <a:lvl9pPr lvl="8" algn="r" rtl="0">
              <a:spcBef>
                <a:spcPts val="0"/>
              </a:spcBef>
              <a:spcAft>
                <a:spcPts val="0"/>
              </a:spcAft>
              <a:buNone/>
              <a:defRPr sz="1800"/>
            </a:lvl9pPr>
          </a:lstStyle>
          <a:p>
            <a:endParaRPr/>
          </a:p>
        </p:txBody>
      </p:sp>
      <p:sp>
        <p:nvSpPr>
          <p:cNvPr id="208" name="Google Shape;208;p20"/>
          <p:cNvSpPr txBox="1">
            <a:spLocks noGrp="1"/>
          </p:cNvSpPr>
          <p:nvPr>
            <p:ph type="subTitle" idx="1"/>
          </p:nvPr>
        </p:nvSpPr>
        <p:spPr>
          <a:xfrm>
            <a:off x="717513" y="2011675"/>
            <a:ext cx="1984800" cy="939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lvl1pPr>
            <a:lvl2pPr lvl="1" algn="r" rtl="0">
              <a:spcBef>
                <a:spcPts val="1600"/>
              </a:spcBef>
              <a:spcAft>
                <a:spcPts val="0"/>
              </a:spcAft>
              <a:buNone/>
              <a:defRPr/>
            </a:lvl2pPr>
            <a:lvl3pPr lvl="2" algn="r" rtl="0">
              <a:spcBef>
                <a:spcPts val="1600"/>
              </a:spcBef>
              <a:spcAft>
                <a:spcPts val="0"/>
              </a:spcAft>
              <a:buNone/>
              <a:defRPr/>
            </a:lvl3pPr>
            <a:lvl4pPr lvl="3" algn="r" rtl="0">
              <a:spcBef>
                <a:spcPts val="1600"/>
              </a:spcBef>
              <a:spcAft>
                <a:spcPts val="0"/>
              </a:spcAft>
              <a:buNone/>
              <a:defRPr/>
            </a:lvl4pPr>
            <a:lvl5pPr lvl="4" algn="r" rtl="0">
              <a:spcBef>
                <a:spcPts val="1600"/>
              </a:spcBef>
              <a:spcAft>
                <a:spcPts val="0"/>
              </a:spcAft>
              <a:buNone/>
              <a:defRPr/>
            </a:lvl5pPr>
            <a:lvl6pPr lvl="5" algn="r" rtl="0">
              <a:spcBef>
                <a:spcPts val="1600"/>
              </a:spcBef>
              <a:spcAft>
                <a:spcPts val="0"/>
              </a:spcAft>
              <a:buNone/>
              <a:defRPr/>
            </a:lvl6pPr>
            <a:lvl7pPr lvl="6" algn="r" rtl="0">
              <a:spcBef>
                <a:spcPts val="1600"/>
              </a:spcBef>
              <a:spcAft>
                <a:spcPts val="0"/>
              </a:spcAft>
              <a:buNone/>
              <a:defRPr/>
            </a:lvl7pPr>
            <a:lvl8pPr lvl="7" algn="r" rtl="0">
              <a:spcBef>
                <a:spcPts val="1600"/>
              </a:spcBef>
              <a:spcAft>
                <a:spcPts val="0"/>
              </a:spcAft>
              <a:buNone/>
              <a:defRPr/>
            </a:lvl8pPr>
            <a:lvl9pPr lvl="8" algn="r" rtl="0">
              <a:spcBef>
                <a:spcPts val="1600"/>
              </a:spcBef>
              <a:spcAft>
                <a:spcPts val="1600"/>
              </a:spcAft>
              <a:buNone/>
              <a:defRPr/>
            </a:lvl9pPr>
          </a:lstStyle>
          <a:p>
            <a:endParaRPr/>
          </a:p>
        </p:txBody>
      </p:sp>
      <p:sp>
        <p:nvSpPr>
          <p:cNvPr id="209" name="Google Shape;209;p20"/>
          <p:cNvSpPr txBox="1">
            <a:spLocks noGrp="1"/>
          </p:cNvSpPr>
          <p:nvPr>
            <p:ph type="title" idx="3"/>
          </p:nvPr>
        </p:nvSpPr>
        <p:spPr>
          <a:xfrm>
            <a:off x="6441667" y="1608375"/>
            <a:ext cx="1984800" cy="492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210" name="Google Shape;210;p20"/>
          <p:cNvSpPr txBox="1">
            <a:spLocks noGrp="1"/>
          </p:cNvSpPr>
          <p:nvPr>
            <p:ph type="subTitle" idx="4"/>
          </p:nvPr>
        </p:nvSpPr>
        <p:spPr>
          <a:xfrm>
            <a:off x="6441667" y="2011675"/>
            <a:ext cx="1984800" cy="939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11" name="Google Shape;211;p20"/>
          <p:cNvSpPr txBox="1">
            <a:spLocks noGrp="1"/>
          </p:cNvSpPr>
          <p:nvPr>
            <p:ph type="title" idx="5"/>
          </p:nvPr>
        </p:nvSpPr>
        <p:spPr>
          <a:xfrm>
            <a:off x="717513" y="3301352"/>
            <a:ext cx="1984800" cy="4926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1800"/>
            </a:lvl1pPr>
            <a:lvl2pPr lvl="1" algn="r" rtl="0">
              <a:spcBef>
                <a:spcPts val="0"/>
              </a:spcBef>
              <a:spcAft>
                <a:spcPts val="0"/>
              </a:spcAft>
              <a:buNone/>
              <a:defRPr sz="1800"/>
            </a:lvl2pPr>
            <a:lvl3pPr lvl="2" algn="r" rtl="0">
              <a:spcBef>
                <a:spcPts val="0"/>
              </a:spcBef>
              <a:spcAft>
                <a:spcPts val="0"/>
              </a:spcAft>
              <a:buNone/>
              <a:defRPr sz="1800"/>
            </a:lvl3pPr>
            <a:lvl4pPr lvl="3" algn="r" rtl="0">
              <a:spcBef>
                <a:spcPts val="0"/>
              </a:spcBef>
              <a:spcAft>
                <a:spcPts val="0"/>
              </a:spcAft>
              <a:buNone/>
              <a:defRPr sz="1800"/>
            </a:lvl4pPr>
            <a:lvl5pPr lvl="4" algn="r" rtl="0">
              <a:spcBef>
                <a:spcPts val="0"/>
              </a:spcBef>
              <a:spcAft>
                <a:spcPts val="0"/>
              </a:spcAft>
              <a:buNone/>
              <a:defRPr sz="1800"/>
            </a:lvl5pPr>
            <a:lvl6pPr lvl="5" algn="r" rtl="0">
              <a:spcBef>
                <a:spcPts val="0"/>
              </a:spcBef>
              <a:spcAft>
                <a:spcPts val="0"/>
              </a:spcAft>
              <a:buNone/>
              <a:defRPr sz="1800"/>
            </a:lvl6pPr>
            <a:lvl7pPr lvl="6" algn="r" rtl="0">
              <a:spcBef>
                <a:spcPts val="0"/>
              </a:spcBef>
              <a:spcAft>
                <a:spcPts val="0"/>
              </a:spcAft>
              <a:buNone/>
              <a:defRPr sz="1800"/>
            </a:lvl7pPr>
            <a:lvl8pPr lvl="7" algn="r" rtl="0">
              <a:spcBef>
                <a:spcPts val="0"/>
              </a:spcBef>
              <a:spcAft>
                <a:spcPts val="0"/>
              </a:spcAft>
              <a:buNone/>
              <a:defRPr sz="1800"/>
            </a:lvl8pPr>
            <a:lvl9pPr lvl="8" algn="r" rtl="0">
              <a:spcBef>
                <a:spcPts val="0"/>
              </a:spcBef>
              <a:spcAft>
                <a:spcPts val="0"/>
              </a:spcAft>
              <a:buNone/>
              <a:defRPr sz="1800"/>
            </a:lvl9pPr>
          </a:lstStyle>
          <a:p>
            <a:endParaRPr/>
          </a:p>
        </p:txBody>
      </p:sp>
      <p:sp>
        <p:nvSpPr>
          <p:cNvPr id="212" name="Google Shape;212;p20"/>
          <p:cNvSpPr txBox="1">
            <a:spLocks noGrp="1"/>
          </p:cNvSpPr>
          <p:nvPr>
            <p:ph type="subTitle" idx="6"/>
          </p:nvPr>
        </p:nvSpPr>
        <p:spPr>
          <a:xfrm>
            <a:off x="717513" y="3704652"/>
            <a:ext cx="1984800" cy="939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lvl1pPr>
            <a:lvl2pPr lvl="1" algn="r" rtl="0">
              <a:spcBef>
                <a:spcPts val="1600"/>
              </a:spcBef>
              <a:spcAft>
                <a:spcPts val="0"/>
              </a:spcAft>
              <a:buNone/>
              <a:defRPr/>
            </a:lvl2pPr>
            <a:lvl3pPr lvl="2" algn="r" rtl="0">
              <a:spcBef>
                <a:spcPts val="1600"/>
              </a:spcBef>
              <a:spcAft>
                <a:spcPts val="0"/>
              </a:spcAft>
              <a:buNone/>
              <a:defRPr/>
            </a:lvl3pPr>
            <a:lvl4pPr lvl="3" algn="r" rtl="0">
              <a:spcBef>
                <a:spcPts val="1600"/>
              </a:spcBef>
              <a:spcAft>
                <a:spcPts val="0"/>
              </a:spcAft>
              <a:buNone/>
              <a:defRPr/>
            </a:lvl4pPr>
            <a:lvl5pPr lvl="4" algn="r" rtl="0">
              <a:spcBef>
                <a:spcPts val="1600"/>
              </a:spcBef>
              <a:spcAft>
                <a:spcPts val="0"/>
              </a:spcAft>
              <a:buNone/>
              <a:defRPr/>
            </a:lvl5pPr>
            <a:lvl6pPr lvl="5" algn="r" rtl="0">
              <a:spcBef>
                <a:spcPts val="1600"/>
              </a:spcBef>
              <a:spcAft>
                <a:spcPts val="0"/>
              </a:spcAft>
              <a:buNone/>
              <a:defRPr/>
            </a:lvl6pPr>
            <a:lvl7pPr lvl="6" algn="r" rtl="0">
              <a:spcBef>
                <a:spcPts val="1600"/>
              </a:spcBef>
              <a:spcAft>
                <a:spcPts val="0"/>
              </a:spcAft>
              <a:buNone/>
              <a:defRPr/>
            </a:lvl7pPr>
            <a:lvl8pPr lvl="7" algn="r" rtl="0">
              <a:spcBef>
                <a:spcPts val="1600"/>
              </a:spcBef>
              <a:spcAft>
                <a:spcPts val="0"/>
              </a:spcAft>
              <a:buNone/>
              <a:defRPr/>
            </a:lvl8pPr>
            <a:lvl9pPr lvl="8" algn="r" rtl="0">
              <a:spcBef>
                <a:spcPts val="1600"/>
              </a:spcBef>
              <a:spcAft>
                <a:spcPts val="1600"/>
              </a:spcAft>
              <a:buNone/>
              <a:defRPr/>
            </a:lvl9pPr>
          </a:lstStyle>
          <a:p>
            <a:endParaRPr/>
          </a:p>
        </p:txBody>
      </p:sp>
      <p:sp>
        <p:nvSpPr>
          <p:cNvPr id="213" name="Google Shape;213;p20"/>
          <p:cNvSpPr txBox="1">
            <a:spLocks noGrp="1"/>
          </p:cNvSpPr>
          <p:nvPr>
            <p:ph type="title" idx="7"/>
          </p:nvPr>
        </p:nvSpPr>
        <p:spPr>
          <a:xfrm>
            <a:off x="6441667" y="3301352"/>
            <a:ext cx="1984800" cy="492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214" name="Google Shape;214;p20"/>
          <p:cNvSpPr txBox="1">
            <a:spLocks noGrp="1"/>
          </p:cNvSpPr>
          <p:nvPr>
            <p:ph type="subTitle" idx="8"/>
          </p:nvPr>
        </p:nvSpPr>
        <p:spPr>
          <a:xfrm>
            <a:off x="6441667" y="3704652"/>
            <a:ext cx="1984800" cy="939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grpSp>
        <p:nvGrpSpPr>
          <p:cNvPr id="215" name="Google Shape;215;p20"/>
          <p:cNvGrpSpPr/>
          <p:nvPr/>
        </p:nvGrpSpPr>
        <p:grpSpPr>
          <a:xfrm>
            <a:off x="2147" y="0"/>
            <a:ext cx="1430732" cy="1059983"/>
            <a:chOff x="7676452" y="-6"/>
            <a:chExt cx="1430732" cy="1059983"/>
          </a:xfrm>
        </p:grpSpPr>
        <p:grpSp>
          <p:nvGrpSpPr>
            <p:cNvPr id="216" name="Google Shape;216;p20"/>
            <p:cNvGrpSpPr/>
            <p:nvPr/>
          </p:nvGrpSpPr>
          <p:grpSpPr>
            <a:xfrm rot="10690018">
              <a:off x="7690194" y="79769"/>
              <a:ext cx="1152535" cy="877616"/>
              <a:chOff x="3077675" y="6690087"/>
              <a:chExt cx="2525088" cy="1922768"/>
            </a:xfrm>
          </p:grpSpPr>
          <p:sp>
            <p:nvSpPr>
              <p:cNvPr id="217" name="Google Shape;217;p20"/>
              <p:cNvSpPr/>
              <p:nvPr/>
            </p:nvSpPr>
            <p:spPr>
              <a:xfrm>
                <a:off x="3538754" y="6690087"/>
                <a:ext cx="2064009" cy="1922768"/>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18" name="Google Shape;218;p20"/>
              <p:cNvSpPr/>
              <p:nvPr/>
            </p:nvSpPr>
            <p:spPr>
              <a:xfrm>
                <a:off x="3077675" y="7144734"/>
                <a:ext cx="1927197" cy="1319656"/>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19" name="Google Shape;219;p20"/>
              <p:cNvSpPr/>
              <p:nvPr/>
            </p:nvSpPr>
            <p:spPr>
              <a:xfrm>
                <a:off x="4083257" y="7963826"/>
                <a:ext cx="485028" cy="66056"/>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20" name="Google Shape;220;p20"/>
              <p:cNvSpPr/>
              <p:nvPr/>
            </p:nvSpPr>
            <p:spPr>
              <a:xfrm>
                <a:off x="4465836" y="7206782"/>
                <a:ext cx="184066" cy="404227"/>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21" name="Google Shape;221;p20"/>
            <p:cNvGrpSpPr/>
            <p:nvPr/>
          </p:nvGrpSpPr>
          <p:grpSpPr>
            <a:xfrm rot="8905895">
              <a:off x="8402486" y="210113"/>
              <a:ext cx="491590" cy="778812"/>
              <a:chOff x="-1904298" y="1056455"/>
              <a:chExt cx="581725" cy="921611"/>
            </a:xfrm>
          </p:grpSpPr>
          <p:sp>
            <p:nvSpPr>
              <p:cNvPr id="222" name="Google Shape;222;p20"/>
              <p:cNvSpPr/>
              <p:nvPr/>
            </p:nvSpPr>
            <p:spPr>
              <a:xfrm>
                <a:off x="-1904298" y="1056455"/>
                <a:ext cx="581725" cy="887132"/>
              </a:xfrm>
              <a:custGeom>
                <a:avLst/>
                <a:gdLst/>
                <a:ahLst/>
                <a:cxnLst/>
                <a:rect l="l" t="t" r="r" b="b"/>
                <a:pathLst>
                  <a:path w="38196" h="58249" extrusionOk="0">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23" name="Google Shape;223;p20"/>
              <p:cNvSpPr/>
              <p:nvPr/>
            </p:nvSpPr>
            <p:spPr>
              <a:xfrm>
                <a:off x="-1862965" y="1216748"/>
                <a:ext cx="442995" cy="761317"/>
              </a:xfrm>
              <a:custGeom>
                <a:avLst/>
                <a:gdLst/>
                <a:ahLst/>
                <a:cxnLst/>
                <a:rect l="l" t="t" r="r" b="b"/>
                <a:pathLst>
                  <a:path w="29087" h="49988" extrusionOk="0">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sp>
          <p:nvSpPr>
            <p:cNvPr id="224" name="Google Shape;224;p20"/>
            <p:cNvSpPr/>
            <p:nvPr/>
          </p:nvSpPr>
          <p:spPr>
            <a:xfrm rot="10800000" flipH="1">
              <a:off x="7676500" y="-6"/>
              <a:ext cx="1430684" cy="365231"/>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lumns 4">
  <p:cSld name="Two Columns 4">
    <p:spTree>
      <p:nvGrpSpPr>
        <p:cNvPr id="1" name="Shape 427"/>
        <p:cNvGrpSpPr/>
        <p:nvPr/>
      </p:nvGrpSpPr>
      <p:grpSpPr>
        <a:xfrm>
          <a:off x="0" y="0"/>
          <a:ext cx="0" cy="0"/>
          <a:chOff x="0" y="0"/>
          <a:chExt cx="0" cy="0"/>
        </a:xfrm>
      </p:grpSpPr>
      <p:sp>
        <p:nvSpPr>
          <p:cNvPr id="428" name="Google Shape;428;p33"/>
          <p:cNvSpPr/>
          <p:nvPr/>
        </p:nvSpPr>
        <p:spPr>
          <a:xfrm>
            <a:off x="71" y="850948"/>
            <a:ext cx="8179245" cy="4098021"/>
          </a:xfrm>
          <a:custGeom>
            <a:avLst/>
            <a:gdLst/>
            <a:ahLst/>
            <a:cxnLst/>
            <a:rect l="l" t="t" r="r" b="b"/>
            <a:pathLst>
              <a:path w="225946" h="113205" extrusionOk="0">
                <a:moveTo>
                  <a:pt x="62499" y="1"/>
                </a:moveTo>
                <a:cubicBezTo>
                  <a:pt x="59883" y="1"/>
                  <a:pt x="57255" y="334"/>
                  <a:pt x="54710" y="1008"/>
                </a:cubicBezTo>
                <a:cubicBezTo>
                  <a:pt x="48019" y="2794"/>
                  <a:pt x="42649" y="6628"/>
                  <a:pt x="39791" y="11712"/>
                </a:cubicBezTo>
                <a:cubicBezTo>
                  <a:pt x="36672" y="17272"/>
                  <a:pt x="35588" y="24499"/>
                  <a:pt x="28540" y="28059"/>
                </a:cubicBezTo>
                <a:cubicBezTo>
                  <a:pt x="26790" y="28940"/>
                  <a:pt x="24873" y="29250"/>
                  <a:pt x="22908" y="29678"/>
                </a:cubicBezTo>
                <a:cubicBezTo>
                  <a:pt x="21075" y="30083"/>
                  <a:pt x="19539" y="30774"/>
                  <a:pt x="18229" y="31869"/>
                </a:cubicBezTo>
                <a:cubicBezTo>
                  <a:pt x="15634" y="34048"/>
                  <a:pt x="13788" y="36953"/>
                  <a:pt x="12371" y="39691"/>
                </a:cubicBezTo>
                <a:cubicBezTo>
                  <a:pt x="10811" y="42715"/>
                  <a:pt x="9811" y="45906"/>
                  <a:pt x="9407" y="49157"/>
                </a:cubicBezTo>
                <a:cubicBezTo>
                  <a:pt x="8978" y="52514"/>
                  <a:pt x="9526" y="55765"/>
                  <a:pt x="9799" y="59122"/>
                </a:cubicBezTo>
                <a:cubicBezTo>
                  <a:pt x="9942" y="60956"/>
                  <a:pt x="9907" y="62813"/>
                  <a:pt x="9145" y="64563"/>
                </a:cubicBezTo>
                <a:cubicBezTo>
                  <a:pt x="8454" y="66159"/>
                  <a:pt x="7156" y="67528"/>
                  <a:pt x="5858" y="68850"/>
                </a:cubicBezTo>
                <a:cubicBezTo>
                  <a:pt x="3608" y="71124"/>
                  <a:pt x="2644" y="74053"/>
                  <a:pt x="1739" y="76886"/>
                </a:cubicBezTo>
                <a:cubicBezTo>
                  <a:pt x="1" y="82375"/>
                  <a:pt x="822" y="87769"/>
                  <a:pt x="5025" y="92293"/>
                </a:cubicBezTo>
                <a:cubicBezTo>
                  <a:pt x="9359" y="96948"/>
                  <a:pt x="15860" y="100080"/>
                  <a:pt x="22753" y="101830"/>
                </a:cubicBezTo>
                <a:cubicBezTo>
                  <a:pt x="28327" y="103249"/>
                  <a:pt x="34155" y="103754"/>
                  <a:pt x="39991" y="103754"/>
                </a:cubicBezTo>
                <a:cubicBezTo>
                  <a:pt x="42970" y="103754"/>
                  <a:pt x="45950" y="103623"/>
                  <a:pt x="48900" y="103413"/>
                </a:cubicBezTo>
                <a:cubicBezTo>
                  <a:pt x="53579" y="103092"/>
                  <a:pt x="58222" y="102437"/>
                  <a:pt x="62913" y="102175"/>
                </a:cubicBezTo>
                <a:cubicBezTo>
                  <a:pt x="63658" y="102135"/>
                  <a:pt x="64397" y="102114"/>
                  <a:pt x="65129" y="102114"/>
                </a:cubicBezTo>
                <a:cubicBezTo>
                  <a:pt x="68914" y="102114"/>
                  <a:pt x="72542" y="102654"/>
                  <a:pt x="76153" y="103711"/>
                </a:cubicBezTo>
                <a:cubicBezTo>
                  <a:pt x="80213" y="104902"/>
                  <a:pt x="84083" y="106461"/>
                  <a:pt x="88166" y="107592"/>
                </a:cubicBezTo>
                <a:cubicBezTo>
                  <a:pt x="90798" y="108319"/>
                  <a:pt x="93500" y="108890"/>
                  <a:pt x="96227" y="109331"/>
                </a:cubicBezTo>
                <a:cubicBezTo>
                  <a:pt x="101001" y="110283"/>
                  <a:pt x="106085" y="110676"/>
                  <a:pt x="110574" y="111283"/>
                </a:cubicBezTo>
                <a:cubicBezTo>
                  <a:pt x="113741" y="111712"/>
                  <a:pt x="116765" y="112534"/>
                  <a:pt x="119908" y="113022"/>
                </a:cubicBezTo>
                <a:cubicBezTo>
                  <a:pt x="120759" y="113151"/>
                  <a:pt x="121581" y="113204"/>
                  <a:pt x="122390" y="113204"/>
                </a:cubicBezTo>
                <a:cubicBezTo>
                  <a:pt x="124492" y="113204"/>
                  <a:pt x="126501" y="112842"/>
                  <a:pt x="128660" y="112498"/>
                </a:cubicBezTo>
                <a:cubicBezTo>
                  <a:pt x="130320" y="112230"/>
                  <a:pt x="131984" y="112138"/>
                  <a:pt x="133653" y="112138"/>
                </a:cubicBezTo>
                <a:cubicBezTo>
                  <a:pt x="135321" y="112138"/>
                  <a:pt x="136994" y="112230"/>
                  <a:pt x="138673" y="112331"/>
                </a:cubicBezTo>
                <a:cubicBezTo>
                  <a:pt x="141764" y="112515"/>
                  <a:pt x="144846" y="112620"/>
                  <a:pt x="147945" y="112620"/>
                </a:cubicBezTo>
                <a:cubicBezTo>
                  <a:pt x="148259" y="112620"/>
                  <a:pt x="148574" y="112619"/>
                  <a:pt x="148888" y="112617"/>
                </a:cubicBezTo>
                <a:cubicBezTo>
                  <a:pt x="162152" y="112522"/>
                  <a:pt x="175273" y="110831"/>
                  <a:pt x="188488" y="110069"/>
                </a:cubicBezTo>
                <a:cubicBezTo>
                  <a:pt x="199526" y="109438"/>
                  <a:pt x="212682" y="110081"/>
                  <a:pt x="221040" y="103235"/>
                </a:cubicBezTo>
                <a:cubicBezTo>
                  <a:pt x="224219" y="100627"/>
                  <a:pt x="225946" y="97151"/>
                  <a:pt x="225350" y="93531"/>
                </a:cubicBezTo>
                <a:cubicBezTo>
                  <a:pt x="224803" y="90138"/>
                  <a:pt x="222243" y="87197"/>
                  <a:pt x="218087" y="86007"/>
                </a:cubicBezTo>
                <a:cubicBezTo>
                  <a:pt x="212908" y="84518"/>
                  <a:pt x="207181" y="85637"/>
                  <a:pt x="201943" y="84316"/>
                </a:cubicBezTo>
                <a:cubicBezTo>
                  <a:pt x="197144" y="83101"/>
                  <a:pt x="193418" y="80244"/>
                  <a:pt x="189429" y="77958"/>
                </a:cubicBezTo>
                <a:cubicBezTo>
                  <a:pt x="187453" y="76815"/>
                  <a:pt x="185357" y="75779"/>
                  <a:pt x="183047" y="75124"/>
                </a:cubicBezTo>
                <a:cubicBezTo>
                  <a:pt x="181018" y="74552"/>
                  <a:pt x="178881" y="74329"/>
                  <a:pt x="176737" y="74329"/>
                </a:cubicBezTo>
                <a:cubicBezTo>
                  <a:pt x="176026" y="74329"/>
                  <a:pt x="175314" y="74353"/>
                  <a:pt x="174606" y="74398"/>
                </a:cubicBezTo>
                <a:cubicBezTo>
                  <a:pt x="168947" y="74749"/>
                  <a:pt x="163483" y="76316"/>
                  <a:pt x="157786" y="76316"/>
                </a:cubicBezTo>
                <a:cubicBezTo>
                  <a:pt x="157682" y="76316"/>
                  <a:pt x="157577" y="76316"/>
                  <a:pt x="157473" y="76315"/>
                </a:cubicBezTo>
                <a:cubicBezTo>
                  <a:pt x="152663" y="76267"/>
                  <a:pt x="147317" y="75124"/>
                  <a:pt x="144816" y="71600"/>
                </a:cubicBezTo>
                <a:cubicBezTo>
                  <a:pt x="143388" y="69576"/>
                  <a:pt x="143149" y="67207"/>
                  <a:pt x="142661" y="64956"/>
                </a:cubicBezTo>
                <a:cubicBezTo>
                  <a:pt x="142245" y="62968"/>
                  <a:pt x="141518" y="61075"/>
                  <a:pt x="140209" y="59337"/>
                </a:cubicBezTo>
                <a:cubicBezTo>
                  <a:pt x="137863" y="56205"/>
                  <a:pt x="134089" y="53753"/>
                  <a:pt x="129743" y="52514"/>
                </a:cubicBezTo>
                <a:cubicBezTo>
                  <a:pt x="127656" y="51919"/>
                  <a:pt x="125480" y="51649"/>
                  <a:pt x="123261" y="51649"/>
                </a:cubicBezTo>
                <a:cubicBezTo>
                  <a:pt x="123037" y="51649"/>
                  <a:pt x="122812" y="51652"/>
                  <a:pt x="122587" y="51657"/>
                </a:cubicBezTo>
                <a:cubicBezTo>
                  <a:pt x="122123" y="51669"/>
                  <a:pt x="121659" y="51693"/>
                  <a:pt x="121182" y="51728"/>
                </a:cubicBezTo>
                <a:cubicBezTo>
                  <a:pt x="116479" y="50609"/>
                  <a:pt x="111503" y="50002"/>
                  <a:pt x="107121" y="48192"/>
                </a:cubicBezTo>
                <a:cubicBezTo>
                  <a:pt x="99501" y="45049"/>
                  <a:pt x="96298" y="38441"/>
                  <a:pt x="94560" y="32178"/>
                </a:cubicBezTo>
                <a:cubicBezTo>
                  <a:pt x="93584" y="28678"/>
                  <a:pt x="92929" y="25106"/>
                  <a:pt x="91726" y="21641"/>
                </a:cubicBezTo>
                <a:cubicBezTo>
                  <a:pt x="90810" y="19034"/>
                  <a:pt x="89548" y="16486"/>
                  <a:pt x="87952" y="14081"/>
                </a:cubicBezTo>
                <a:cubicBezTo>
                  <a:pt x="84809" y="9330"/>
                  <a:pt x="80237" y="4973"/>
                  <a:pt x="74200" y="2365"/>
                </a:cubicBezTo>
                <a:cubicBezTo>
                  <a:pt x="70558" y="797"/>
                  <a:pt x="66542" y="1"/>
                  <a:pt x="62499" y="1"/>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429" name="Google Shape;429;p33"/>
          <p:cNvSpPr/>
          <p:nvPr/>
        </p:nvSpPr>
        <p:spPr>
          <a:xfrm flipH="1">
            <a:off x="4420752" y="2753749"/>
            <a:ext cx="4769720" cy="2389758"/>
          </a:xfrm>
          <a:custGeom>
            <a:avLst/>
            <a:gdLst/>
            <a:ahLst/>
            <a:cxnLst/>
            <a:rect l="l" t="t" r="r" b="b"/>
            <a:pathLst>
              <a:path w="225946" h="113205" extrusionOk="0">
                <a:moveTo>
                  <a:pt x="62499" y="1"/>
                </a:moveTo>
                <a:cubicBezTo>
                  <a:pt x="59883" y="1"/>
                  <a:pt x="57255" y="334"/>
                  <a:pt x="54710" y="1008"/>
                </a:cubicBezTo>
                <a:cubicBezTo>
                  <a:pt x="48019" y="2794"/>
                  <a:pt x="42649" y="6628"/>
                  <a:pt x="39791" y="11712"/>
                </a:cubicBezTo>
                <a:cubicBezTo>
                  <a:pt x="36672" y="17272"/>
                  <a:pt x="35588" y="24499"/>
                  <a:pt x="28540" y="28059"/>
                </a:cubicBezTo>
                <a:cubicBezTo>
                  <a:pt x="26790" y="28940"/>
                  <a:pt x="24873" y="29250"/>
                  <a:pt x="22908" y="29678"/>
                </a:cubicBezTo>
                <a:cubicBezTo>
                  <a:pt x="21075" y="30083"/>
                  <a:pt x="19539" y="30774"/>
                  <a:pt x="18229" y="31869"/>
                </a:cubicBezTo>
                <a:cubicBezTo>
                  <a:pt x="15634" y="34048"/>
                  <a:pt x="13788" y="36953"/>
                  <a:pt x="12371" y="39691"/>
                </a:cubicBezTo>
                <a:cubicBezTo>
                  <a:pt x="10811" y="42715"/>
                  <a:pt x="9811" y="45906"/>
                  <a:pt x="9407" y="49157"/>
                </a:cubicBezTo>
                <a:cubicBezTo>
                  <a:pt x="8978" y="52514"/>
                  <a:pt x="9526" y="55765"/>
                  <a:pt x="9799" y="59122"/>
                </a:cubicBezTo>
                <a:cubicBezTo>
                  <a:pt x="9942" y="60956"/>
                  <a:pt x="9907" y="62813"/>
                  <a:pt x="9145" y="64563"/>
                </a:cubicBezTo>
                <a:cubicBezTo>
                  <a:pt x="8454" y="66159"/>
                  <a:pt x="7156" y="67528"/>
                  <a:pt x="5858" y="68850"/>
                </a:cubicBezTo>
                <a:cubicBezTo>
                  <a:pt x="3608" y="71124"/>
                  <a:pt x="2644" y="74053"/>
                  <a:pt x="1739" y="76886"/>
                </a:cubicBezTo>
                <a:cubicBezTo>
                  <a:pt x="1" y="82375"/>
                  <a:pt x="822" y="87769"/>
                  <a:pt x="5025" y="92293"/>
                </a:cubicBezTo>
                <a:cubicBezTo>
                  <a:pt x="9359" y="96948"/>
                  <a:pt x="15860" y="100080"/>
                  <a:pt x="22753" y="101830"/>
                </a:cubicBezTo>
                <a:cubicBezTo>
                  <a:pt x="28327" y="103249"/>
                  <a:pt x="34155" y="103754"/>
                  <a:pt x="39991" y="103754"/>
                </a:cubicBezTo>
                <a:cubicBezTo>
                  <a:pt x="42970" y="103754"/>
                  <a:pt x="45950" y="103623"/>
                  <a:pt x="48900" y="103413"/>
                </a:cubicBezTo>
                <a:cubicBezTo>
                  <a:pt x="53579" y="103092"/>
                  <a:pt x="58222" y="102437"/>
                  <a:pt x="62913" y="102175"/>
                </a:cubicBezTo>
                <a:cubicBezTo>
                  <a:pt x="63658" y="102135"/>
                  <a:pt x="64397" y="102114"/>
                  <a:pt x="65129" y="102114"/>
                </a:cubicBezTo>
                <a:cubicBezTo>
                  <a:pt x="68914" y="102114"/>
                  <a:pt x="72542" y="102654"/>
                  <a:pt x="76153" y="103711"/>
                </a:cubicBezTo>
                <a:cubicBezTo>
                  <a:pt x="80213" y="104902"/>
                  <a:pt x="84083" y="106461"/>
                  <a:pt x="88166" y="107592"/>
                </a:cubicBezTo>
                <a:cubicBezTo>
                  <a:pt x="90798" y="108319"/>
                  <a:pt x="93500" y="108890"/>
                  <a:pt x="96227" y="109331"/>
                </a:cubicBezTo>
                <a:cubicBezTo>
                  <a:pt x="101001" y="110283"/>
                  <a:pt x="106085" y="110676"/>
                  <a:pt x="110574" y="111283"/>
                </a:cubicBezTo>
                <a:cubicBezTo>
                  <a:pt x="113741" y="111712"/>
                  <a:pt x="116765" y="112534"/>
                  <a:pt x="119908" y="113022"/>
                </a:cubicBezTo>
                <a:cubicBezTo>
                  <a:pt x="120759" y="113151"/>
                  <a:pt x="121581" y="113204"/>
                  <a:pt x="122390" y="113204"/>
                </a:cubicBezTo>
                <a:cubicBezTo>
                  <a:pt x="124492" y="113204"/>
                  <a:pt x="126501" y="112842"/>
                  <a:pt x="128660" y="112498"/>
                </a:cubicBezTo>
                <a:cubicBezTo>
                  <a:pt x="130320" y="112230"/>
                  <a:pt x="131984" y="112138"/>
                  <a:pt x="133653" y="112138"/>
                </a:cubicBezTo>
                <a:cubicBezTo>
                  <a:pt x="135321" y="112138"/>
                  <a:pt x="136994" y="112230"/>
                  <a:pt x="138673" y="112331"/>
                </a:cubicBezTo>
                <a:cubicBezTo>
                  <a:pt x="141764" y="112515"/>
                  <a:pt x="144846" y="112620"/>
                  <a:pt x="147945" y="112620"/>
                </a:cubicBezTo>
                <a:cubicBezTo>
                  <a:pt x="148259" y="112620"/>
                  <a:pt x="148574" y="112619"/>
                  <a:pt x="148888" y="112617"/>
                </a:cubicBezTo>
                <a:cubicBezTo>
                  <a:pt x="162152" y="112522"/>
                  <a:pt x="175273" y="110831"/>
                  <a:pt x="188488" y="110069"/>
                </a:cubicBezTo>
                <a:cubicBezTo>
                  <a:pt x="199526" y="109438"/>
                  <a:pt x="212682" y="110081"/>
                  <a:pt x="221040" y="103235"/>
                </a:cubicBezTo>
                <a:cubicBezTo>
                  <a:pt x="224219" y="100627"/>
                  <a:pt x="225946" y="97151"/>
                  <a:pt x="225350" y="93531"/>
                </a:cubicBezTo>
                <a:cubicBezTo>
                  <a:pt x="224803" y="90138"/>
                  <a:pt x="222243" y="87197"/>
                  <a:pt x="218087" y="86007"/>
                </a:cubicBezTo>
                <a:cubicBezTo>
                  <a:pt x="212908" y="84518"/>
                  <a:pt x="207181" y="85637"/>
                  <a:pt x="201943" y="84316"/>
                </a:cubicBezTo>
                <a:cubicBezTo>
                  <a:pt x="197144" y="83101"/>
                  <a:pt x="193418" y="80244"/>
                  <a:pt x="189429" y="77958"/>
                </a:cubicBezTo>
                <a:cubicBezTo>
                  <a:pt x="187453" y="76815"/>
                  <a:pt x="185357" y="75779"/>
                  <a:pt x="183047" y="75124"/>
                </a:cubicBezTo>
                <a:cubicBezTo>
                  <a:pt x="181018" y="74552"/>
                  <a:pt x="178881" y="74329"/>
                  <a:pt x="176737" y="74329"/>
                </a:cubicBezTo>
                <a:cubicBezTo>
                  <a:pt x="176026" y="74329"/>
                  <a:pt x="175314" y="74353"/>
                  <a:pt x="174606" y="74398"/>
                </a:cubicBezTo>
                <a:cubicBezTo>
                  <a:pt x="168947" y="74749"/>
                  <a:pt x="163483" y="76316"/>
                  <a:pt x="157786" y="76316"/>
                </a:cubicBezTo>
                <a:cubicBezTo>
                  <a:pt x="157682" y="76316"/>
                  <a:pt x="157577" y="76316"/>
                  <a:pt x="157473" y="76315"/>
                </a:cubicBezTo>
                <a:cubicBezTo>
                  <a:pt x="152663" y="76267"/>
                  <a:pt x="147317" y="75124"/>
                  <a:pt x="144816" y="71600"/>
                </a:cubicBezTo>
                <a:cubicBezTo>
                  <a:pt x="143388" y="69576"/>
                  <a:pt x="143149" y="67207"/>
                  <a:pt x="142661" y="64956"/>
                </a:cubicBezTo>
                <a:cubicBezTo>
                  <a:pt x="142245" y="62968"/>
                  <a:pt x="141518" y="61075"/>
                  <a:pt x="140209" y="59337"/>
                </a:cubicBezTo>
                <a:cubicBezTo>
                  <a:pt x="137863" y="56205"/>
                  <a:pt x="134089" y="53753"/>
                  <a:pt x="129743" y="52514"/>
                </a:cubicBezTo>
                <a:cubicBezTo>
                  <a:pt x="127656" y="51919"/>
                  <a:pt x="125480" y="51649"/>
                  <a:pt x="123261" y="51649"/>
                </a:cubicBezTo>
                <a:cubicBezTo>
                  <a:pt x="123037" y="51649"/>
                  <a:pt x="122812" y="51652"/>
                  <a:pt x="122587" y="51657"/>
                </a:cubicBezTo>
                <a:cubicBezTo>
                  <a:pt x="122123" y="51669"/>
                  <a:pt x="121659" y="51693"/>
                  <a:pt x="121182" y="51728"/>
                </a:cubicBezTo>
                <a:cubicBezTo>
                  <a:pt x="116479" y="50609"/>
                  <a:pt x="111503" y="50002"/>
                  <a:pt x="107121" y="48192"/>
                </a:cubicBezTo>
                <a:cubicBezTo>
                  <a:pt x="99501" y="45049"/>
                  <a:pt x="96298" y="38441"/>
                  <a:pt x="94560" y="32178"/>
                </a:cubicBezTo>
                <a:cubicBezTo>
                  <a:pt x="93584" y="28678"/>
                  <a:pt x="92929" y="25106"/>
                  <a:pt x="91726" y="21641"/>
                </a:cubicBezTo>
                <a:cubicBezTo>
                  <a:pt x="90810" y="19034"/>
                  <a:pt x="89548" y="16486"/>
                  <a:pt x="87952" y="14081"/>
                </a:cubicBezTo>
                <a:cubicBezTo>
                  <a:pt x="84809" y="9330"/>
                  <a:pt x="80237" y="4973"/>
                  <a:pt x="74200" y="2365"/>
                </a:cubicBezTo>
                <a:cubicBezTo>
                  <a:pt x="70558" y="797"/>
                  <a:pt x="66542" y="1"/>
                  <a:pt x="62499" y="1"/>
                </a:cubicBezTo>
                <a:close/>
              </a:path>
            </a:pathLst>
          </a:custGeom>
          <a:solidFill>
            <a:schemeClr val="lt1">
              <a:alpha val="31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430" name="Google Shape;430;p33"/>
          <p:cNvSpPr txBox="1">
            <a:spLocks noGrp="1"/>
          </p:cNvSpPr>
          <p:nvPr>
            <p:ph type="title"/>
          </p:nvPr>
        </p:nvSpPr>
        <p:spPr>
          <a:xfrm>
            <a:off x="720000" y="554400"/>
            <a:ext cx="77040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31" name="Google Shape;431;p33"/>
          <p:cNvGrpSpPr/>
          <p:nvPr/>
        </p:nvGrpSpPr>
        <p:grpSpPr>
          <a:xfrm>
            <a:off x="271140" y="2367617"/>
            <a:ext cx="1251074" cy="1089966"/>
            <a:chOff x="2227541" y="6011760"/>
            <a:chExt cx="2864180" cy="2495343"/>
          </a:xfrm>
        </p:grpSpPr>
        <p:sp>
          <p:nvSpPr>
            <p:cNvPr id="432" name="Google Shape;432;p33"/>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nvGrpSpPr>
            <p:cNvPr id="433" name="Google Shape;433;p33"/>
            <p:cNvGrpSpPr/>
            <p:nvPr/>
          </p:nvGrpSpPr>
          <p:grpSpPr>
            <a:xfrm>
              <a:off x="2227541" y="6635267"/>
              <a:ext cx="2250382" cy="1871835"/>
              <a:chOff x="2227541" y="6635267"/>
              <a:chExt cx="2250382" cy="1871835"/>
            </a:xfrm>
          </p:grpSpPr>
          <p:sp>
            <p:nvSpPr>
              <p:cNvPr id="434" name="Google Shape;434;p33"/>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435" name="Google Shape;435;p33"/>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436" name="Google Shape;436;p33"/>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437" name="Google Shape;437;p33"/>
          <p:cNvGrpSpPr/>
          <p:nvPr/>
        </p:nvGrpSpPr>
        <p:grpSpPr>
          <a:xfrm>
            <a:off x="82" y="2294803"/>
            <a:ext cx="761443" cy="1254173"/>
            <a:chOff x="1668617" y="5683195"/>
            <a:chExt cx="1743230" cy="2871275"/>
          </a:xfrm>
        </p:grpSpPr>
        <p:sp>
          <p:nvSpPr>
            <p:cNvPr id="438" name="Google Shape;438;p33"/>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nvGrpSpPr>
            <p:cNvPr id="439" name="Google Shape;439;p33"/>
            <p:cNvGrpSpPr/>
            <p:nvPr/>
          </p:nvGrpSpPr>
          <p:grpSpPr>
            <a:xfrm>
              <a:off x="2252110" y="6027996"/>
              <a:ext cx="1159737" cy="2526474"/>
              <a:chOff x="2252110" y="6027996"/>
              <a:chExt cx="1159737" cy="2526474"/>
            </a:xfrm>
          </p:grpSpPr>
          <p:sp>
            <p:nvSpPr>
              <p:cNvPr id="440" name="Google Shape;440;p33"/>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441" name="Google Shape;441;p33"/>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442" name="Google Shape;442;p33"/>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443" name="Google Shape;443;p33"/>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444" name="Google Shape;444;p33"/>
          <p:cNvGrpSpPr/>
          <p:nvPr/>
        </p:nvGrpSpPr>
        <p:grpSpPr>
          <a:xfrm rot="-1314983">
            <a:off x="7758904" y="3463634"/>
            <a:ext cx="972293" cy="928258"/>
            <a:chOff x="-1855532" y="1600966"/>
            <a:chExt cx="890361" cy="822923"/>
          </a:xfrm>
        </p:grpSpPr>
        <p:sp>
          <p:nvSpPr>
            <p:cNvPr id="445" name="Google Shape;445;p33"/>
            <p:cNvSpPr/>
            <p:nvPr/>
          </p:nvSpPr>
          <p:spPr>
            <a:xfrm>
              <a:off x="-1855532" y="1600966"/>
              <a:ext cx="890361" cy="822923"/>
            </a:xfrm>
            <a:custGeom>
              <a:avLst/>
              <a:gdLst/>
              <a:ahLst/>
              <a:cxnLst/>
              <a:rect l="l" t="t" r="r" b="b"/>
              <a:pathLst>
                <a:path w="58461" h="54033" extrusionOk="0">
                  <a:moveTo>
                    <a:pt x="47321" y="1"/>
                  </a:moveTo>
                  <a:cubicBezTo>
                    <a:pt x="40441" y="1"/>
                    <a:pt x="37679" y="10881"/>
                    <a:pt x="33040" y="10881"/>
                  </a:cubicBezTo>
                  <a:cubicBezTo>
                    <a:pt x="32537" y="10881"/>
                    <a:pt x="32012" y="10754"/>
                    <a:pt x="31457" y="10470"/>
                  </a:cubicBezTo>
                  <a:cubicBezTo>
                    <a:pt x="28833" y="9132"/>
                    <a:pt x="29046" y="767"/>
                    <a:pt x="24301" y="767"/>
                  </a:cubicBezTo>
                  <a:cubicBezTo>
                    <a:pt x="23556" y="767"/>
                    <a:pt x="22689" y="973"/>
                    <a:pt x="21670" y="1445"/>
                  </a:cubicBezTo>
                  <a:cubicBezTo>
                    <a:pt x="14944" y="4554"/>
                    <a:pt x="18014" y="15188"/>
                    <a:pt x="14423" y="15188"/>
                  </a:cubicBezTo>
                  <a:cubicBezTo>
                    <a:pt x="14149" y="15188"/>
                    <a:pt x="13837" y="15126"/>
                    <a:pt x="13479" y="14994"/>
                  </a:cubicBezTo>
                  <a:cubicBezTo>
                    <a:pt x="13466" y="14995"/>
                    <a:pt x="13454" y="14995"/>
                    <a:pt x="13442" y="14995"/>
                  </a:cubicBezTo>
                  <a:cubicBezTo>
                    <a:pt x="13056" y="14995"/>
                    <a:pt x="12597" y="14648"/>
                    <a:pt x="12193" y="14601"/>
                  </a:cubicBezTo>
                  <a:cubicBezTo>
                    <a:pt x="11921" y="14565"/>
                    <a:pt x="11656" y="14547"/>
                    <a:pt x="11398" y="14547"/>
                  </a:cubicBezTo>
                  <a:cubicBezTo>
                    <a:pt x="5868" y="14547"/>
                    <a:pt x="3575" y="22683"/>
                    <a:pt x="2596" y="26960"/>
                  </a:cubicBezTo>
                  <a:cubicBezTo>
                    <a:pt x="1" y="38140"/>
                    <a:pt x="3632" y="48629"/>
                    <a:pt x="3704" y="48677"/>
                  </a:cubicBezTo>
                  <a:cubicBezTo>
                    <a:pt x="8356" y="51599"/>
                    <a:pt x="14802" y="54033"/>
                    <a:pt x="20602" y="54033"/>
                  </a:cubicBezTo>
                  <a:cubicBezTo>
                    <a:pt x="22862" y="54033"/>
                    <a:pt x="25025" y="53663"/>
                    <a:pt x="26945" y="52809"/>
                  </a:cubicBezTo>
                  <a:cubicBezTo>
                    <a:pt x="34374" y="49499"/>
                    <a:pt x="30564" y="43272"/>
                    <a:pt x="30445" y="42355"/>
                  </a:cubicBezTo>
                  <a:cubicBezTo>
                    <a:pt x="30087" y="39653"/>
                    <a:pt x="31775" y="39051"/>
                    <a:pt x="33805" y="39051"/>
                  </a:cubicBezTo>
                  <a:cubicBezTo>
                    <a:pt x="35353" y="39051"/>
                    <a:pt x="37101" y="39402"/>
                    <a:pt x="38291" y="39438"/>
                  </a:cubicBezTo>
                  <a:cubicBezTo>
                    <a:pt x="38426" y="39442"/>
                    <a:pt x="38560" y="39444"/>
                    <a:pt x="38694" y="39444"/>
                  </a:cubicBezTo>
                  <a:cubicBezTo>
                    <a:pt x="43697" y="39444"/>
                    <a:pt x="48722" y="36430"/>
                    <a:pt x="47864" y="30830"/>
                  </a:cubicBezTo>
                  <a:cubicBezTo>
                    <a:pt x="47185" y="26484"/>
                    <a:pt x="43578" y="24353"/>
                    <a:pt x="49531" y="18495"/>
                  </a:cubicBezTo>
                  <a:cubicBezTo>
                    <a:pt x="58461" y="9708"/>
                    <a:pt x="54186" y="695"/>
                    <a:pt x="48043" y="40"/>
                  </a:cubicBezTo>
                  <a:cubicBezTo>
                    <a:pt x="47797" y="14"/>
                    <a:pt x="47556" y="1"/>
                    <a:pt x="47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446" name="Google Shape;446;p33"/>
            <p:cNvSpPr/>
            <p:nvPr/>
          </p:nvSpPr>
          <p:spPr>
            <a:xfrm>
              <a:off x="-1801299" y="1673750"/>
              <a:ext cx="648448" cy="672557"/>
            </a:xfrm>
            <a:custGeom>
              <a:avLst/>
              <a:gdLst/>
              <a:ahLst/>
              <a:cxnLst/>
              <a:rect l="l" t="t" r="r" b="b"/>
              <a:pathLst>
                <a:path w="42577" h="44160" extrusionOk="0">
                  <a:moveTo>
                    <a:pt x="20562" y="1"/>
                  </a:moveTo>
                  <a:cubicBezTo>
                    <a:pt x="20402" y="1"/>
                    <a:pt x="20242" y="87"/>
                    <a:pt x="20181" y="286"/>
                  </a:cubicBezTo>
                  <a:cubicBezTo>
                    <a:pt x="19014" y="4024"/>
                    <a:pt x="18645" y="7906"/>
                    <a:pt x="18645" y="11823"/>
                  </a:cubicBezTo>
                  <a:cubicBezTo>
                    <a:pt x="18645" y="16121"/>
                    <a:pt x="19026" y="20431"/>
                    <a:pt x="17776" y="24622"/>
                  </a:cubicBezTo>
                  <a:cubicBezTo>
                    <a:pt x="17752" y="24705"/>
                    <a:pt x="17752" y="24789"/>
                    <a:pt x="17776" y="24848"/>
                  </a:cubicBezTo>
                  <a:cubicBezTo>
                    <a:pt x="12656" y="28956"/>
                    <a:pt x="7822" y="33397"/>
                    <a:pt x="3762" y="38528"/>
                  </a:cubicBezTo>
                  <a:cubicBezTo>
                    <a:pt x="4298" y="35540"/>
                    <a:pt x="3631" y="32516"/>
                    <a:pt x="3465" y="29492"/>
                  </a:cubicBezTo>
                  <a:cubicBezTo>
                    <a:pt x="3262" y="25693"/>
                    <a:pt x="3607" y="21931"/>
                    <a:pt x="5060" y="18395"/>
                  </a:cubicBezTo>
                  <a:cubicBezTo>
                    <a:pt x="5175" y="18100"/>
                    <a:pt x="4939" y="17910"/>
                    <a:pt x="4689" y="17910"/>
                  </a:cubicBezTo>
                  <a:cubicBezTo>
                    <a:pt x="4524" y="17910"/>
                    <a:pt x="4354" y="17992"/>
                    <a:pt x="4274" y="18181"/>
                  </a:cubicBezTo>
                  <a:cubicBezTo>
                    <a:pt x="2988" y="21348"/>
                    <a:pt x="2548" y="24693"/>
                    <a:pt x="2607" y="28098"/>
                  </a:cubicBezTo>
                  <a:cubicBezTo>
                    <a:pt x="2679" y="31885"/>
                    <a:pt x="3822" y="35814"/>
                    <a:pt x="2703" y="39517"/>
                  </a:cubicBezTo>
                  <a:cubicBezTo>
                    <a:pt x="2667" y="39659"/>
                    <a:pt x="2691" y="39767"/>
                    <a:pt x="2762" y="39862"/>
                  </a:cubicBezTo>
                  <a:cubicBezTo>
                    <a:pt x="1869" y="41064"/>
                    <a:pt x="1000" y="42291"/>
                    <a:pt x="190" y="43565"/>
                  </a:cubicBezTo>
                  <a:cubicBezTo>
                    <a:pt x="0" y="43871"/>
                    <a:pt x="281" y="44160"/>
                    <a:pt x="562" y="44160"/>
                  </a:cubicBezTo>
                  <a:cubicBezTo>
                    <a:pt x="686" y="44160"/>
                    <a:pt x="809" y="44104"/>
                    <a:pt x="893" y="43969"/>
                  </a:cubicBezTo>
                  <a:cubicBezTo>
                    <a:pt x="1988" y="42219"/>
                    <a:pt x="3203" y="40540"/>
                    <a:pt x="4477" y="38933"/>
                  </a:cubicBezTo>
                  <a:cubicBezTo>
                    <a:pt x="4665" y="38923"/>
                    <a:pt x="4852" y="38919"/>
                    <a:pt x="5039" y="38919"/>
                  </a:cubicBezTo>
                  <a:cubicBezTo>
                    <a:pt x="8447" y="38919"/>
                    <a:pt x="11650" y="40492"/>
                    <a:pt x="15025" y="40910"/>
                  </a:cubicBezTo>
                  <a:cubicBezTo>
                    <a:pt x="15977" y="41029"/>
                    <a:pt x="16929" y="41086"/>
                    <a:pt x="17878" y="41086"/>
                  </a:cubicBezTo>
                  <a:cubicBezTo>
                    <a:pt x="19862" y="41086"/>
                    <a:pt x="21836" y="40837"/>
                    <a:pt x="23777" y="40386"/>
                  </a:cubicBezTo>
                  <a:cubicBezTo>
                    <a:pt x="24256" y="40274"/>
                    <a:pt x="24099" y="39590"/>
                    <a:pt x="23657" y="39590"/>
                  </a:cubicBezTo>
                  <a:cubicBezTo>
                    <a:pt x="23627" y="39590"/>
                    <a:pt x="23595" y="39593"/>
                    <a:pt x="23562" y="39600"/>
                  </a:cubicBezTo>
                  <a:cubicBezTo>
                    <a:pt x="21684" y="40042"/>
                    <a:pt x="19777" y="40275"/>
                    <a:pt x="17868" y="40275"/>
                  </a:cubicBezTo>
                  <a:cubicBezTo>
                    <a:pt x="16281" y="40275"/>
                    <a:pt x="14694" y="40114"/>
                    <a:pt x="13120" y="39778"/>
                  </a:cubicBezTo>
                  <a:cubicBezTo>
                    <a:pt x="10418" y="39207"/>
                    <a:pt x="7882" y="38147"/>
                    <a:pt x="5119" y="38124"/>
                  </a:cubicBezTo>
                  <a:cubicBezTo>
                    <a:pt x="9632" y="32647"/>
                    <a:pt x="15037" y="27991"/>
                    <a:pt x="20657" y="23622"/>
                  </a:cubicBezTo>
                  <a:cubicBezTo>
                    <a:pt x="20693" y="23634"/>
                    <a:pt x="20717" y="23657"/>
                    <a:pt x="20764" y="23669"/>
                  </a:cubicBezTo>
                  <a:cubicBezTo>
                    <a:pt x="23741" y="24158"/>
                    <a:pt x="26479" y="25479"/>
                    <a:pt x="29503" y="25872"/>
                  </a:cubicBezTo>
                  <a:cubicBezTo>
                    <a:pt x="30510" y="26003"/>
                    <a:pt x="31519" y="26065"/>
                    <a:pt x="32526" y="26065"/>
                  </a:cubicBezTo>
                  <a:cubicBezTo>
                    <a:pt x="34258" y="26065"/>
                    <a:pt x="35986" y="25882"/>
                    <a:pt x="37695" y="25551"/>
                  </a:cubicBezTo>
                  <a:cubicBezTo>
                    <a:pt x="38177" y="25461"/>
                    <a:pt x="38015" y="24769"/>
                    <a:pt x="37566" y="24769"/>
                  </a:cubicBezTo>
                  <a:cubicBezTo>
                    <a:pt x="37539" y="24769"/>
                    <a:pt x="37510" y="24771"/>
                    <a:pt x="37481" y="24777"/>
                  </a:cubicBezTo>
                  <a:cubicBezTo>
                    <a:pt x="35839" y="25091"/>
                    <a:pt x="34184" y="25260"/>
                    <a:pt x="32529" y="25260"/>
                  </a:cubicBezTo>
                  <a:cubicBezTo>
                    <a:pt x="31109" y="25260"/>
                    <a:pt x="29689" y="25136"/>
                    <a:pt x="28277" y="24872"/>
                  </a:cubicBezTo>
                  <a:cubicBezTo>
                    <a:pt x="25955" y="24431"/>
                    <a:pt x="23788" y="23455"/>
                    <a:pt x="21479" y="22991"/>
                  </a:cubicBezTo>
                  <a:cubicBezTo>
                    <a:pt x="21872" y="22693"/>
                    <a:pt x="22253" y="22395"/>
                    <a:pt x="22645" y="22098"/>
                  </a:cubicBezTo>
                  <a:cubicBezTo>
                    <a:pt x="29956" y="16538"/>
                    <a:pt x="37481" y="10965"/>
                    <a:pt x="42386" y="3036"/>
                  </a:cubicBezTo>
                  <a:cubicBezTo>
                    <a:pt x="42576" y="2730"/>
                    <a:pt x="42301" y="2441"/>
                    <a:pt x="42023" y="2441"/>
                  </a:cubicBezTo>
                  <a:cubicBezTo>
                    <a:pt x="41901" y="2441"/>
                    <a:pt x="41779" y="2497"/>
                    <a:pt x="41695" y="2631"/>
                  </a:cubicBezTo>
                  <a:cubicBezTo>
                    <a:pt x="36385" y="11192"/>
                    <a:pt x="27991" y="16954"/>
                    <a:pt x="20145" y="22991"/>
                  </a:cubicBezTo>
                  <a:cubicBezTo>
                    <a:pt x="19681" y="23360"/>
                    <a:pt x="19216" y="23717"/>
                    <a:pt x="18740" y="24086"/>
                  </a:cubicBezTo>
                  <a:cubicBezTo>
                    <a:pt x="19645" y="20538"/>
                    <a:pt x="19514" y="16919"/>
                    <a:pt x="19467" y="13263"/>
                  </a:cubicBezTo>
                  <a:cubicBezTo>
                    <a:pt x="19395" y="8941"/>
                    <a:pt x="19669" y="4655"/>
                    <a:pt x="20955" y="500"/>
                  </a:cubicBezTo>
                  <a:cubicBezTo>
                    <a:pt x="21048" y="199"/>
                    <a:pt x="20804" y="1"/>
                    <a:pt x="205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sp>
        <p:nvSpPr>
          <p:cNvPr id="447" name="Google Shape;447;p33"/>
          <p:cNvSpPr/>
          <p:nvPr/>
        </p:nvSpPr>
        <p:spPr>
          <a:xfrm>
            <a:off x="83" y="3058585"/>
            <a:ext cx="9143830" cy="2103365"/>
          </a:xfrm>
          <a:custGeom>
            <a:avLst/>
            <a:gdLst/>
            <a:ahLst/>
            <a:cxnLst/>
            <a:rect l="l" t="t" r="r" b="b"/>
            <a:pathLst>
              <a:path w="252592" h="58104" extrusionOk="0">
                <a:moveTo>
                  <a:pt x="23957" y="0"/>
                </a:moveTo>
                <a:cubicBezTo>
                  <a:pt x="15373" y="0"/>
                  <a:pt x="7336" y="1024"/>
                  <a:pt x="0" y="3430"/>
                </a:cubicBezTo>
                <a:lnTo>
                  <a:pt x="0" y="17206"/>
                </a:lnTo>
                <a:lnTo>
                  <a:pt x="0" y="40352"/>
                </a:lnTo>
                <a:lnTo>
                  <a:pt x="0" y="58104"/>
                </a:lnTo>
                <a:lnTo>
                  <a:pt x="148650" y="58104"/>
                </a:lnTo>
                <a:cubicBezTo>
                  <a:pt x="147757" y="57997"/>
                  <a:pt x="146769" y="57818"/>
                  <a:pt x="145721" y="57568"/>
                </a:cubicBezTo>
                <a:lnTo>
                  <a:pt x="145721" y="57568"/>
                </a:lnTo>
                <a:lnTo>
                  <a:pt x="148650" y="58104"/>
                </a:lnTo>
                <a:lnTo>
                  <a:pt x="252592" y="58104"/>
                </a:lnTo>
                <a:lnTo>
                  <a:pt x="252592" y="16777"/>
                </a:lnTo>
                <a:cubicBezTo>
                  <a:pt x="236294" y="29080"/>
                  <a:pt x="217132" y="33582"/>
                  <a:pt x="196520" y="33582"/>
                </a:cubicBezTo>
                <a:cubicBezTo>
                  <a:pt x="140227" y="33582"/>
                  <a:pt x="73113" y="0"/>
                  <a:pt x="2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448" name="Google Shape;448;p33"/>
          <p:cNvSpPr txBox="1">
            <a:spLocks noGrp="1"/>
          </p:cNvSpPr>
          <p:nvPr>
            <p:ph type="title" idx="2"/>
          </p:nvPr>
        </p:nvSpPr>
        <p:spPr>
          <a:xfrm>
            <a:off x="1308000" y="2334975"/>
            <a:ext cx="2880000" cy="46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49" name="Google Shape;449;p33"/>
          <p:cNvSpPr txBox="1">
            <a:spLocks noGrp="1"/>
          </p:cNvSpPr>
          <p:nvPr>
            <p:ph type="subTitle" idx="1"/>
          </p:nvPr>
        </p:nvSpPr>
        <p:spPr>
          <a:xfrm>
            <a:off x="1308000" y="2842650"/>
            <a:ext cx="2880000" cy="10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400">
                <a:solidFill>
                  <a:schemeClr val="dk1"/>
                </a:solidFill>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450" name="Google Shape;450;p33"/>
          <p:cNvSpPr txBox="1">
            <a:spLocks noGrp="1"/>
          </p:cNvSpPr>
          <p:nvPr>
            <p:ph type="title" idx="3"/>
          </p:nvPr>
        </p:nvSpPr>
        <p:spPr>
          <a:xfrm>
            <a:off x="4956000" y="2334964"/>
            <a:ext cx="2880000" cy="46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51" name="Google Shape;451;p33"/>
          <p:cNvSpPr txBox="1">
            <a:spLocks noGrp="1"/>
          </p:cNvSpPr>
          <p:nvPr>
            <p:ph type="subTitle" idx="4"/>
          </p:nvPr>
        </p:nvSpPr>
        <p:spPr>
          <a:xfrm>
            <a:off x="4956000" y="2842650"/>
            <a:ext cx="2880000" cy="10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400">
                <a:solidFill>
                  <a:schemeClr val="dk1"/>
                </a:solidFill>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16149391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485"/>
        <p:cNvGrpSpPr/>
        <p:nvPr/>
      </p:nvGrpSpPr>
      <p:grpSpPr>
        <a:xfrm>
          <a:off x="0" y="0"/>
          <a:ext cx="0" cy="0"/>
          <a:chOff x="0" y="0"/>
          <a:chExt cx="0" cy="0"/>
        </a:xfrm>
      </p:grpSpPr>
      <p:sp>
        <p:nvSpPr>
          <p:cNvPr id="486" name="Google Shape;486;p35"/>
          <p:cNvSpPr txBox="1">
            <a:spLocks noGrp="1"/>
          </p:cNvSpPr>
          <p:nvPr>
            <p:ph type="title"/>
          </p:nvPr>
        </p:nvSpPr>
        <p:spPr>
          <a:xfrm>
            <a:off x="717525" y="542750"/>
            <a:ext cx="7708800" cy="48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grpSp>
        <p:nvGrpSpPr>
          <p:cNvPr id="487" name="Google Shape;487;p35"/>
          <p:cNvGrpSpPr/>
          <p:nvPr/>
        </p:nvGrpSpPr>
        <p:grpSpPr>
          <a:xfrm>
            <a:off x="2" y="2854047"/>
            <a:ext cx="9144001" cy="2289456"/>
            <a:chOff x="271750" y="2423875"/>
            <a:chExt cx="7077400" cy="1772025"/>
          </a:xfrm>
        </p:grpSpPr>
        <p:sp>
          <p:nvSpPr>
            <p:cNvPr id="488" name="Google Shape;488;p35"/>
            <p:cNvSpPr/>
            <p:nvPr/>
          </p:nvSpPr>
          <p:spPr>
            <a:xfrm>
              <a:off x="277700" y="2423875"/>
              <a:ext cx="7071450" cy="1772025"/>
            </a:xfrm>
            <a:custGeom>
              <a:avLst/>
              <a:gdLst/>
              <a:ahLst/>
              <a:cxnLst/>
              <a:rect l="l" t="t" r="r" b="b"/>
              <a:pathLst>
                <a:path w="282858" h="70881" extrusionOk="0">
                  <a:moveTo>
                    <a:pt x="57528" y="1"/>
                  </a:moveTo>
                  <a:cubicBezTo>
                    <a:pt x="37107" y="1"/>
                    <a:pt x="17867" y="6326"/>
                    <a:pt x="1" y="16029"/>
                  </a:cubicBezTo>
                  <a:lnTo>
                    <a:pt x="1" y="70881"/>
                  </a:lnTo>
                  <a:lnTo>
                    <a:pt x="282857" y="70881"/>
                  </a:lnTo>
                  <a:lnTo>
                    <a:pt x="282857" y="53831"/>
                  </a:lnTo>
                  <a:cubicBezTo>
                    <a:pt x="276183" y="53941"/>
                    <a:pt x="269511" y="54030"/>
                    <a:pt x="262852" y="54030"/>
                  </a:cubicBezTo>
                  <a:cubicBezTo>
                    <a:pt x="230491" y="54030"/>
                    <a:pt x="198425" y="51930"/>
                    <a:pt x="167736" y="39913"/>
                  </a:cubicBezTo>
                  <a:cubicBezTo>
                    <a:pt x="131005" y="25530"/>
                    <a:pt x="101025" y="967"/>
                    <a:pt x="59794" y="27"/>
                  </a:cubicBezTo>
                  <a:cubicBezTo>
                    <a:pt x="59037" y="10"/>
                    <a:pt x="58282" y="1"/>
                    <a:pt x="57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489" name="Google Shape;489;p35"/>
            <p:cNvSpPr/>
            <p:nvPr/>
          </p:nvSpPr>
          <p:spPr>
            <a:xfrm>
              <a:off x="271750" y="3380525"/>
              <a:ext cx="1876450" cy="815375"/>
            </a:xfrm>
            <a:custGeom>
              <a:avLst/>
              <a:gdLst/>
              <a:ahLst/>
              <a:cxnLst/>
              <a:rect l="l" t="t" r="r" b="b"/>
              <a:pathLst>
                <a:path w="75058" h="32615" extrusionOk="0">
                  <a:moveTo>
                    <a:pt x="26971" y="1"/>
                  </a:moveTo>
                  <a:cubicBezTo>
                    <a:pt x="16792" y="1"/>
                    <a:pt x="7040" y="5763"/>
                    <a:pt x="2429" y="15589"/>
                  </a:cubicBezTo>
                  <a:cubicBezTo>
                    <a:pt x="2382" y="15684"/>
                    <a:pt x="2358" y="15779"/>
                    <a:pt x="2310" y="15875"/>
                  </a:cubicBezTo>
                  <a:cubicBezTo>
                    <a:pt x="1453" y="16946"/>
                    <a:pt x="679" y="18065"/>
                    <a:pt x="0" y="19244"/>
                  </a:cubicBezTo>
                  <a:lnTo>
                    <a:pt x="0" y="32615"/>
                  </a:lnTo>
                  <a:lnTo>
                    <a:pt x="75057" y="32615"/>
                  </a:lnTo>
                  <a:cubicBezTo>
                    <a:pt x="73819" y="28007"/>
                    <a:pt x="70640" y="23959"/>
                    <a:pt x="65985" y="21768"/>
                  </a:cubicBezTo>
                  <a:cubicBezTo>
                    <a:pt x="63680" y="20692"/>
                    <a:pt x="61256" y="20183"/>
                    <a:pt x="58871" y="20183"/>
                  </a:cubicBezTo>
                  <a:cubicBezTo>
                    <a:pt x="56981" y="20183"/>
                    <a:pt x="55116" y="20503"/>
                    <a:pt x="53352" y="21113"/>
                  </a:cubicBezTo>
                  <a:cubicBezTo>
                    <a:pt x="51566" y="13255"/>
                    <a:pt x="46328" y="6266"/>
                    <a:pt x="38470" y="2575"/>
                  </a:cubicBezTo>
                  <a:cubicBezTo>
                    <a:pt x="34746" y="828"/>
                    <a:pt x="30828" y="1"/>
                    <a:pt x="26971" y="1"/>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490" name="Google Shape;490;p35"/>
            <p:cNvSpPr/>
            <p:nvPr/>
          </p:nvSpPr>
          <p:spPr>
            <a:xfrm>
              <a:off x="1828200" y="3808500"/>
              <a:ext cx="1499600" cy="387400"/>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5760035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ly Title 4">
  <p:cSld name="Only Title 4">
    <p:spTree>
      <p:nvGrpSpPr>
        <p:cNvPr id="1" name="Shape 502"/>
        <p:cNvGrpSpPr/>
        <p:nvPr/>
      </p:nvGrpSpPr>
      <p:grpSpPr>
        <a:xfrm>
          <a:off x="0" y="0"/>
          <a:ext cx="0" cy="0"/>
          <a:chOff x="0" y="0"/>
          <a:chExt cx="0" cy="0"/>
        </a:xfrm>
      </p:grpSpPr>
      <p:sp>
        <p:nvSpPr>
          <p:cNvPr id="503" name="Google Shape;503;p37"/>
          <p:cNvSpPr txBox="1">
            <a:spLocks noGrp="1"/>
          </p:cNvSpPr>
          <p:nvPr>
            <p:ph type="title"/>
          </p:nvPr>
        </p:nvSpPr>
        <p:spPr>
          <a:xfrm>
            <a:off x="717525" y="552990"/>
            <a:ext cx="7708800" cy="48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grpSp>
        <p:nvGrpSpPr>
          <p:cNvPr id="504" name="Google Shape;504;p37"/>
          <p:cNvGrpSpPr/>
          <p:nvPr/>
        </p:nvGrpSpPr>
        <p:grpSpPr>
          <a:xfrm>
            <a:off x="5978545" y="3960232"/>
            <a:ext cx="3165452" cy="1179524"/>
            <a:chOff x="5978544" y="3960231"/>
            <a:chExt cx="3165452" cy="1179524"/>
          </a:xfrm>
        </p:grpSpPr>
        <p:sp>
          <p:nvSpPr>
            <p:cNvPr id="505" name="Google Shape;505;p37"/>
            <p:cNvSpPr/>
            <p:nvPr/>
          </p:nvSpPr>
          <p:spPr>
            <a:xfrm flipH="1">
              <a:off x="6326888" y="4420653"/>
              <a:ext cx="2817107" cy="719102"/>
            </a:xfrm>
            <a:custGeom>
              <a:avLst/>
              <a:gdLst/>
              <a:ahLst/>
              <a:cxnLst/>
              <a:rect l="l" t="t" r="r" b="b"/>
              <a:pathLst>
                <a:path w="90025" h="22980" extrusionOk="0">
                  <a:moveTo>
                    <a:pt x="45816" y="1"/>
                  </a:moveTo>
                  <a:cubicBezTo>
                    <a:pt x="39946" y="1"/>
                    <a:pt x="34946" y="4358"/>
                    <a:pt x="32934" y="10502"/>
                  </a:cubicBezTo>
                  <a:cubicBezTo>
                    <a:pt x="30469" y="8097"/>
                    <a:pt x="27100" y="6609"/>
                    <a:pt x="23373" y="6609"/>
                  </a:cubicBezTo>
                  <a:cubicBezTo>
                    <a:pt x="16634" y="6609"/>
                    <a:pt x="11038" y="11490"/>
                    <a:pt x="9907" y="17920"/>
                  </a:cubicBezTo>
                  <a:cubicBezTo>
                    <a:pt x="8990" y="17467"/>
                    <a:pt x="7966" y="17193"/>
                    <a:pt x="6871" y="17193"/>
                  </a:cubicBezTo>
                  <a:cubicBezTo>
                    <a:pt x="3430" y="17193"/>
                    <a:pt x="584" y="19694"/>
                    <a:pt x="1" y="22980"/>
                  </a:cubicBezTo>
                  <a:lnTo>
                    <a:pt x="90012" y="22980"/>
                  </a:lnTo>
                  <a:cubicBezTo>
                    <a:pt x="90012" y="22968"/>
                    <a:pt x="90024" y="22956"/>
                    <a:pt x="90024" y="22956"/>
                  </a:cubicBezTo>
                  <a:cubicBezTo>
                    <a:pt x="90024" y="17574"/>
                    <a:pt x="85655" y="13205"/>
                    <a:pt x="80273" y="13205"/>
                  </a:cubicBezTo>
                  <a:cubicBezTo>
                    <a:pt x="78916" y="13205"/>
                    <a:pt x="77618" y="13491"/>
                    <a:pt x="76439" y="14002"/>
                  </a:cubicBezTo>
                  <a:cubicBezTo>
                    <a:pt x="74879" y="8407"/>
                    <a:pt x="69772" y="4299"/>
                    <a:pt x="63688" y="4299"/>
                  </a:cubicBezTo>
                  <a:cubicBezTo>
                    <a:pt x="61116" y="4299"/>
                    <a:pt x="58723" y="5049"/>
                    <a:pt x="56699" y="6311"/>
                  </a:cubicBezTo>
                  <a:cubicBezTo>
                    <a:pt x="54163" y="2477"/>
                    <a:pt x="50233" y="1"/>
                    <a:pt x="458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506" name="Google Shape;506;p37"/>
            <p:cNvSpPr/>
            <p:nvPr/>
          </p:nvSpPr>
          <p:spPr>
            <a:xfrm>
              <a:off x="7325802" y="3960231"/>
              <a:ext cx="1548095" cy="1179524"/>
            </a:xfrm>
            <a:custGeom>
              <a:avLst/>
              <a:gdLst/>
              <a:ahLst/>
              <a:cxnLst/>
              <a:rect l="l" t="t" r="r" b="b"/>
              <a:pathLst>
                <a:path w="48156" h="36691" extrusionOk="0">
                  <a:moveTo>
                    <a:pt x="25980" y="13116"/>
                  </a:moveTo>
                  <a:cubicBezTo>
                    <a:pt x="26313" y="13211"/>
                    <a:pt x="26635" y="13306"/>
                    <a:pt x="26968" y="13425"/>
                  </a:cubicBezTo>
                  <a:cubicBezTo>
                    <a:pt x="27040" y="13842"/>
                    <a:pt x="27087" y="14271"/>
                    <a:pt x="27040" y="14687"/>
                  </a:cubicBezTo>
                  <a:cubicBezTo>
                    <a:pt x="27004" y="15021"/>
                    <a:pt x="26897" y="15330"/>
                    <a:pt x="26790" y="15628"/>
                  </a:cubicBezTo>
                  <a:cubicBezTo>
                    <a:pt x="26183" y="15616"/>
                    <a:pt x="25968" y="15354"/>
                    <a:pt x="25932" y="14604"/>
                  </a:cubicBezTo>
                  <a:cubicBezTo>
                    <a:pt x="25921" y="14259"/>
                    <a:pt x="25944" y="13925"/>
                    <a:pt x="25956" y="13604"/>
                  </a:cubicBezTo>
                  <a:cubicBezTo>
                    <a:pt x="25968" y="13437"/>
                    <a:pt x="25980" y="13283"/>
                    <a:pt x="25980" y="13116"/>
                  </a:cubicBezTo>
                  <a:close/>
                  <a:moveTo>
                    <a:pt x="19551" y="13854"/>
                  </a:moveTo>
                  <a:lnTo>
                    <a:pt x="19551" y="13854"/>
                  </a:lnTo>
                  <a:cubicBezTo>
                    <a:pt x="19444" y="14604"/>
                    <a:pt x="19444" y="15378"/>
                    <a:pt x="19622" y="16235"/>
                  </a:cubicBezTo>
                  <a:cubicBezTo>
                    <a:pt x="19646" y="16378"/>
                    <a:pt x="19706" y="16521"/>
                    <a:pt x="19765" y="16664"/>
                  </a:cubicBezTo>
                  <a:cubicBezTo>
                    <a:pt x="19848" y="16866"/>
                    <a:pt x="19932" y="17081"/>
                    <a:pt x="19872" y="17200"/>
                  </a:cubicBezTo>
                  <a:cubicBezTo>
                    <a:pt x="19860" y="17223"/>
                    <a:pt x="19825" y="17259"/>
                    <a:pt x="19789" y="17283"/>
                  </a:cubicBezTo>
                  <a:cubicBezTo>
                    <a:pt x="19706" y="17176"/>
                    <a:pt x="19622" y="17069"/>
                    <a:pt x="19527" y="16962"/>
                  </a:cubicBezTo>
                  <a:cubicBezTo>
                    <a:pt x="19325" y="16712"/>
                    <a:pt x="19122" y="16461"/>
                    <a:pt x="18991" y="16188"/>
                  </a:cubicBezTo>
                  <a:cubicBezTo>
                    <a:pt x="18765" y="15676"/>
                    <a:pt x="18682" y="15045"/>
                    <a:pt x="18717" y="14426"/>
                  </a:cubicBezTo>
                  <a:cubicBezTo>
                    <a:pt x="19003" y="14211"/>
                    <a:pt x="19277" y="14021"/>
                    <a:pt x="19551" y="13854"/>
                  </a:cubicBezTo>
                  <a:close/>
                  <a:moveTo>
                    <a:pt x="27409" y="13580"/>
                  </a:moveTo>
                  <a:lnTo>
                    <a:pt x="27409" y="13580"/>
                  </a:lnTo>
                  <a:cubicBezTo>
                    <a:pt x="27885" y="13747"/>
                    <a:pt x="28361" y="13937"/>
                    <a:pt x="28861" y="14140"/>
                  </a:cubicBezTo>
                  <a:cubicBezTo>
                    <a:pt x="28814" y="15188"/>
                    <a:pt x="28730" y="16223"/>
                    <a:pt x="28480" y="17152"/>
                  </a:cubicBezTo>
                  <a:cubicBezTo>
                    <a:pt x="28385" y="17485"/>
                    <a:pt x="28278" y="17747"/>
                    <a:pt x="28159" y="17974"/>
                  </a:cubicBezTo>
                  <a:cubicBezTo>
                    <a:pt x="27611" y="17950"/>
                    <a:pt x="27254" y="17819"/>
                    <a:pt x="27064" y="17593"/>
                  </a:cubicBezTo>
                  <a:cubicBezTo>
                    <a:pt x="26873" y="17354"/>
                    <a:pt x="26837" y="16985"/>
                    <a:pt x="26956" y="16473"/>
                  </a:cubicBezTo>
                  <a:cubicBezTo>
                    <a:pt x="27004" y="16247"/>
                    <a:pt x="27075" y="16033"/>
                    <a:pt x="27159" y="15807"/>
                  </a:cubicBezTo>
                  <a:cubicBezTo>
                    <a:pt x="27278" y="15473"/>
                    <a:pt x="27397" y="15128"/>
                    <a:pt x="27445" y="14735"/>
                  </a:cubicBezTo>
                  <a:cubicBezTo>
                    <a:pt x="27492" y="14342"/>
                    <a:pt x="27456" y="13949"/>
                    <a:pt x="27409" y="13580"/>
                  </a:cubicBezTo>
                  <a:close/>
                  <a:moveTo>
                    <a:pt x="24147" y="12771"/>
                  </a:moveTo>
                  <a:lnTo>
                    <a:pt x="24147" y="12771"/>
                  </a:lnTo>
                  <a:cubicBezTo>
                    <a:pt x="24623" y="12818"/>
                    <a:pt x="25099" y="12902"/>
                    <a:pt x="25575" y="13021"/>
                  </a:cubicBezTo>
                  <a:cubicBezTo>
                    <a:pt x="25575" y="13199"/>
                    <a:pt x="25563" y="13390"/>
                    <a:pt x="25551" y="13580"/>
                  </a:cubicBezTo>
                  <a:cubicBezTo>
                    <a:pt x="25528" y="13914"/>
                    <a:pt x="25516" y="14259"/>
                    <a:pt x="25528" y="14616"/>
                  </a:cubicBezTo>
                  <a:cubicBezTo>
                    <a:pt x="25551" y="15247"/>
                    <a:pt x="25718" y="15938"/>
                    <a:pt x="26659" y="16021"/>
                  </a:cubicBezTo>
                  <a:cubicBezTo>
                    <a:pt x="26611" y="16140"/>
                    <a:pt x="26587" y="16259"/>
                    <a:pt x="26552" y="16378"/>
                  </a:cubicBezTo>
                  <a:cubicBezTo>
                    <a:pt x="26409" y="17033"/>
                    <a:pt x="26480" y="17509"/>
                    <a:pt x="26754" y="17843"/>
                  </a:cubicBezTo>
                  <a:cubicBezTo>
                    <a:pt x="26992" y="18140"/>
                    <a:pt x="27361" y="18307"/>
                    <a:pt x="27921" y="18366"/>
                  </a:cubicBezTo>
                  <a:cubicBezTo>
                    <a:pt x="27754" y="18605"/>
                    <a:pt x="27564" y="18807"/>
                    <a:pt x="27361" y="19021"/>
                  </a:cubicBezTo>
                  <a:cubicBezTo>
                    <a:pt x="27111" y="19307"/>
                    <a:pt x="26849" y="19593"/>
                    <a:pt x="26587" y="19974"/>
                  </a:cubicBezTo>
                  <a:cubicBezTo>
                    <a:pt x="26575" y="19998"/>
                    <a:pt x="26564" y="20010"/>
                    <a:pt x="26552" y="20033"/>
                  </a:cubicBezTo>
                  <a:cubicBezTo>
                    <a:pt x="26538" y="20031"/>
                    <a:pt x="26524" y="20029"/>
                    <a:pt x="26510" y="20029"/>
                  </a:cubicBezTo>
                  <a:cubicBezTo>
                    <a:pt x="26461" y="20029"/>
                    <a:pt x="26410" y="20047"/>
                    <a:pt x="26373" y="20093"/>
                  </a:cubicBezTo>
                  <a:cubicBezTo>
                    <a:pt x="26244" y="20222"/>
                    <a:pt x="26077" y="20289"/>
                    <a:pt x="25873" y="20289"/>
                  </a:cubicBezTo>
                  <a:cubicBezTo>
                    <a:pt x="25795" y="20289"/>
                    <a:pt x="25712" y="20279"/>
                    <a:pt x="25623" y="20260"/>
                  </a:cubicBezTo>
                  <a:cubicBezTo>
                    <a:pt x="24932" y="20105"/>
                    <a:pt x="24194" y="19414"/>
                    <a:pt x="24051" y="18938"/>
                  </a:cubicBezTo>
                  <a:cubicBezTo>
                    <a:pt x="23885" y="18414"/>
                    <a:pt x="24004" y="17866"/>
                    <a:pt x="24123" y="17271"/>
                  </a:cubicBezTo>
                  <a:cubicBezTo>
                    <a:pt x="24194" y="16962"/>
                    <a:pt x="24254" y="16640"/>
                    <a:pt x="24278" y="16319"/>
                  </a:cubicBezTo>
                  <a:cubicBezTo>
                    <a:pt x="24349" y="15366"/>
                    <a:pt x="24385" y="13949"/>
                    <a:pt x="24147" y="12771"/>
                  </a:cubicBezTo>
                  <a:close/>
                  <a:moveTo>
                    <a:pt x="18301" y="14759"/>
                  </a:moveTo>
                  <a:cubicBezTo>
                    <a:pt x="18312" y="15342"/>
                    <a:pt x="18420" y="15914"/>
                    <a:pt x="18622" y="16366"/>
                  </a:cubicBezTo>
                  <a:cubicBezTo>
                    <a:pt x="18777" y="16688"/>
                    <a:pt x="19003" y="16962"/>
                    <a:pt x="19217" y="17223"/>
                  </a:cubicBezTo>
                  <a:cubicBezTo>
                    <a:pt x="19313" y="17331"/>
                    <a:pt x="19396" y="17438"/>
                    <a:pt x="19479" y="17557"/>
                  </a:cubicBezTo>
                  <a:cubicBezTo>
                    <a:pt x="19479" y="17581"/>
                    <a:pt x="19479" y="17616"/>
                    <a:pt x="19491" y="17640"/>
                  </a:cubicBezTo>
                  <a:cubicBezTo>
                    <a:pt x="19503" y="17700"/>
                    <a:pt x="19563" y="17735"/>
                    <a:pt x="19622" y="17759"/>
                  </a:cubicBezTo>
                  <a:cubicBezTo>
                    <a:pt x="19717" y="17914"/>
                    <a:pt x="19801" y="18069"/>
                    <a:pt x="19848" y="18236"/>
                  </a:cubicBezTo>
                  <a:cubicBezTo>
                    <a:pt x="19944" y="18628"/>
                    <a:pt x="19884" y="18998"/>
                    <a:pt x="19646" y="19367"/>
                  </a:cubicBezTo>
                  <a:cubicBezTo>
                    <a:pt x="19325" y="19867"/>
                    <a:pt x="18682" y="20271"/>
                    <a:pt x="18039" y="20402"/>
                  </a:cubicBezTo>
                  <a:cubicBezTo>
                    <a:pt x="17848" y="20283"/>
                    <a:pt x="17670" y="20141"/>
                    <a:pt x="17479" y="19962"/>
                  </a:cubicBezTo>
                  <a:cubicBezTo>
                    <a:pt x="17110" y="19605"/>
                    <a:pt x="16598" y="18164"/>
                    <a:pt x="16265" y="16676"/>
                  </a:cubicBezTo>
                  <a:cubicBezTo>
                    <a:pt x="16788" y="16152"/>
                    <a:pt x="17324" y="15628"/>
                    <a:pt x="17860" y="15140"/>
                  </a:cubicBezTo>
                  <a:cubicBezTo>
                    <a:pt x="18003" y="15009"/>
                    <a:pt x="18158" y="14878"/>
                    <a:pt x="18301" y="14759"/>
                  </a:cubicBezTo>
                  <a:close/>
                  <a:moveTo>
                    <a:pt x="29266" y="14306"/>
                  </a:moveTo>
                  <a:cubicBezTo>
                    <a:pt x="29742" y="14509"/>
                    <a:pt x="30231" y="14711"/>
                    <a:pt x="30731" y="14926"/>
                  </a:cubicBezTo>
                  <a:cubicBezTo>
                    <a:pt x="30778" y="14937"/>
                    <a:pt x="30826" y="14961"/>
                    <a:pt x="30874" y="14973"/>
                  </a:cubicBezTo>
                  <a:cubicBezTo>
                    <a:pt x="30433" y="15664"/>
                    <a:pt x="30052" y="16426"/>
                    <a:pt x="29778" y="17223"/>
                  </a:cubicBezTo>
                  <a:cubicBezTo>
                    <a:pt x="29314" y="18569"/>
                    <a:pt x="28814" y="19831"/>
                    <a:pt x="27718" y="20533"/>
                  </a:cubicBezTo>
                  <a:cubicBezTo>
                    <a:pt x="27606" y="20601"/>
                    <a:pt x="27494" y="20689"/>
                    <a:pt x="27362" y="20689"/>
                  </a:cubicBezTo>
                  <a:cubicBezTo>
                    <a:pt x="27354" y="20689"/>
                    <a:pt x="27346" y="20689"/>
                    <a:pt x="27337" y="20688"/>
                  </a:cubicBezTo>
                  <a:cubicBezTo>
                    <a:pt x="27135" y="20688"/>
                    <a:pt x="26968" y="20486"/>
                    <a:pt x="26873" y="20283"/>
                  </a:cubicBezTo>
                  <a:cubicBezTo>
                    <a:pt x="26897" y="20260"/>
                    <a:pt x="26909" y="20236"/>
                    <a:pt x="26921" y="20212"/>
                  </a:cubicBezTo>
                  <a:cubicBezTo>
                    <a:pt x="27171" y="19843"/>
                    <a:pt x="27421" y="19569"/>
                    <a:pt x="27671" y="19295"/>
                  </a:cubicBezTo>
                  <a:cubicBezTo>
                    <a:pt x="27921" y="19021"/>
                    <a:pt x="28171" y="18747"/>
                    <a:pt x="28397" y="18390"/>
                  </a:cubicBezTo>
                  <a:lnTo>
                    <a:pt x="28469" y="18390"/>
                  </a:lnTo>
                  <a:cubicBezTo>
                    <a:pt x="28588" y="18390"/>
                    <a:pt x="28671" y="18295"/>
                    <a:pt x="28671" y="18176"/>
                  </a:cubicBezTo>
                  <a:cubicBezTo>
                    <a:pt x="28671" y="18116"/>
                    <a:pt x="28635" y="18057"/>
                    <a:pt x="28588" y="18021"/>
                  </a:cubicBezTo>
                  <a:cubicBezTo>
                    <a:pt x="28695" y="17807"/>
                    <a:pt x="28790" y="17557"/>
                    <a:pt x="28873" y="17259"/>
                  </a:cubicBezTo>
                  <a:cubicBezTo>
                    <a:pt x="29123" y="16331"/>
                    <a:pt x="29207" y="15318"/>
                    <a:pt x="29266" y="14306"/>
                  </a:cubicBezTo>
                  <a:close/>
                  <a:moveTo>
                    <a:pt x="15919" y="17045"/>
                  </a:moveTo>
                  <a:cubicBezTo>
                    <a:pt x="16265" y="18497"/>
                    <a:pt x="16777" y="19867"/>
                    <a:pt x="17205" y="20260"/>
                  </a:cubicBezTo>
                  <a:cubicBezTo>
                    <a:pt x="17384" y="20438"/>
                    <a:pt x="17562" y="20581"/>
                    <a:pt x="17753" y="20712"/>
                  </a:cubicBezTo>
                  <a:cubicBezTo>
                    <a:pt x="17789" y="20783"/>
                    <a:pt x="17860" y="20843"/>
                    <a:pt x="17943" y="20843"/>
                  </a:cubicBezTo>
                  <a:lnTo>
                    <a:pt x="17955" y="20843"/>
                  </a:lnTo>
                  <a:cubicBezTo>
                    <a:pt x="18384" y="21105"/>
                    <a:pt x="18836" y="21272"/>
                    <a:pt x="19301" y="21379"/>
                  </a:cubicBezTo>
                  <a:cubicBezTo>
                    <a:pt x="18920" y="21700"/>
                    <a:pt x="18581" y="21860"/>
                    <a:pt x="18270" y="21860"/>
                  </a:cubicBezTo>
                  <a:cubicBezTo>
                    <a:pt x="18212" y="21860"/>
                    <a:pt x="18155" y="21854"/>
                    <a:pt x="18098" y="21843"/>
                  </a:cubicBezTo>
                  <a:cubicBezTo>
                    <a:pt x="17289" y="21700"/>
                    <a:pt x="16717" y="20438"/>
                    <a:pt x="16157" y="19224"/>
                  </a:cubicBezTo>
                  <a:cubicBezTo>
                    <a:pt x="15896" y="18640"/>
                    <a:pt x="15634" y="18081"/>
                    <a:pt x="15348" y="17628"/>
                  </a:cubicBezTo>
                  <a:cubicBezTo>
                    <a:pt x="15538" y="17426"/>
                    <a:pt x="15729" y="17235"/>
                    <a:pt x="15919" y="17045"/>
                  </a:cubicBezTo>
                  <a:close/>
                  <a:moveTo>
                    <a:pt x="23358" y="12738"/>
                  </a:moveTo>
                  <a:cubicBezTo>
                    <a:pt x="23478" y="12738"/>
                    <a:pt x="23598" y="12741"/>
                    <a:pt x="23718" y="12747"/>
                  </a:cubicBezTo>
                  <a:cubicBezTo>
                    <a:pt x="23992" y="14021"/>
                    <a:pt x="23920" y="15664"/>
                    <a:pt x="23873" y="16295"/>
                  </a:cubicBezTo>
                  <a:cubicBezTo>
                    <a:pt x="23849" y="16581"/>
                    <a:pt x="23789" y="16878"/>
                    <a:pt x="23730" y="17188"/>
                  </a:cubicBezTo>
                  <a:cubicBezTo>
                    <a:pt x="23599" y="17807"/>
                    <a:pt x="23468" y="18438"/>
                    <a:pt x="23658" y="19057"/>
                  </a:cubicBezTo>
                  <a:cubicBezTo>
                    <a:pt x="23861" y="19724"/>
                    <a:pt x="24754" y="20486"/>
                    <a:pt x="25528" y="20664"/>
                  </a:cubicBezTo>
                  <a:cubicBezTo>
                    <a:pt x="25659" y="20688"/>
                    <a:pt x="25766" y="20700"/>
                    <a:pt x="25885" y="20700"/>
                  </a:cubicBezTo>
                  <a:cubicBezTo>
                    <a:pt x="25980" y="20700"/>
                    <a:pt x="26075" y="20688"/>
                    <a:pt x="26171" y="20664"/>
                  </a:cubicBezTo>
                  <a:lnTo>
                    <a:pt x="26171" y="20664"/>
                  </a:lnTo>
                  <a:cubicBezTo>
                    <a:pt x="25778" y="21403"/>
                    <a:pt x="25635" y="21998"/>
                    <a:pt x="25599" y="22605"/>
                  </a:cubicBezTo>
                  <a:cubicBezTo>
                    <a:pt x="25528" y="22641"/>
                    <a:pt x="25480" y="22700"/>
                    <a:pt x="25468" y="22772"/>
                  </a:cubicBezTo>
                  <a:cubicBezTo>
                    <a:pt x="25051" y="21795"/>
                    <a:pt x="24206" y="21355"/>
                    <a:pt x="22003" y="21236"/>
                  </a:cubicBezTo>
                  <a:cubicBezTo>
                    <a:pt x="21825" y="21224"/>
                    <a:pt x="21634" y="21212"/>
                    <a:pt x="21456" y="21212"/>
                  </a:cubicBezTo>
                  <a:cubicBezTo>
                    <a:pt x="20396" y="21164"/>
                    <a:pt x="19432" y="21117"/>
                    <a:pt x="18539" y="20688"/>
                  </a:cubicBezTo>
                  <a:cubicBezTo>
                    <a:pt x="19134" y="20474"/>
                    <a:pt x="19670" y="20081"/>
                    <a:pt x="19991" y="19593"/>
                  </a:cubicBezTo>
                  <a:cubicBezTo>
                    <a:pt x="20289" y="19128"/>
                    <a:pt x="20372" y="18628"/>
                    <a:pt x="20241" y="18128"/>
                  </a:cubicBezTo>
                  <a:cubicBezTo>
                    <a:pt x="20182" y="17950"/>
                    <a:pt x="20110" y="17783"/>
                    <a:pt x="20015" y="17628"/>
                  </a:cubicBezTo>
                  <a:cubicBezTo>
                    <a:pt x="20122" y="17557"/>
                    <a:pt x="20194" y="17474"/>
                    <a:pt x="20241" y="17366"/>
                  </a:cubicBezTo>
                  <a:cubicBezTo>
                    <a:pt x="20372" y="17093"/>
                    <a:pt x="20253" y="16795"/>
                    <a:pt x="20146" y="16521"/>
                  </a:cubicBezTo>
                  <a:cubicBezTo>
                    <a:pt x="20098" y="16390"/>
                    <a:pt x="20039" y="16259"/>
                    <a:pt x="20015" y="16152"/>
                  </a:cubicBezTo>
                  <a:cubicBezTo>
                    <a:pt x="19825" y="15223"/>
                    <a:pt x="19848" y="14414"/>
                    <a:pt x="20003" y="13604"/>
                  </a:cubicBezTo>
                  <a:cubicBezTo>
                    <a:pt x="21142" y="12992"/>
                    <a:pt x="22252" y="12738"/>
                    <a:pt x="23358" y="12738"/>
                  </a:cubicBezTo>
                  <a:close/>
                  <a:moveTo>
                    <a:pt x="35065" y="1"/>
                  </a:moveTo>
                  <a:cubicBezTo>
                    <a:pt x="33061" y="1"/>
                    <a:pt x="29825" y="4743"/>
                    <a:pt x="27908" y="4743"/>
                  </a:cubicBezTo>
                  <a:cubicBezTo>
                    <a:pt x="27835" y="4743"/>
                    <a:pt x="27764" y="4736"/>
                    <a:pt x="27695" y="4722"/>
                  </a:cubicBezTo>
                  <a:cubicBezTo>
                    <a:pt x="25442" y="4255"/>
                    <a:pt x="24493" y="1437"/>
                    <a:pt x="22431" y="1437"/>
                  </a:cubicBezTo>
                  <a:cubicBezTo>
                    <a:pt x="21811" y="1437"/>
                    <a:pt x="21091" y="1691"/>
                    <a:pt x="20206" y="2341"/>
                  </a:cubicBezTo>
                  <a:cubicBezTo>
                    <a:pt x="17574" y="4281"/>
                    <a:pt x="19682" y="7056"/>
                    <a:pt x="18158" y="9068"/>
                  </a:cubicBezTo>
                  <a:cubicBezTo>
                    <a:pt x="17682" y="9692"/>
                    <a:pt x="16979" y="9932"/>
                    <a:pt x="16137" y="9932"/>
                  </a:cubicBezTo>
                  <a:cubicBezTo>
                    <a:pt x="13390" y="9932"/>
                    <a:pt x="9163" y="7384"/>
                    <a:pt x="6534" y="7384"/>
                  </a:cubicBezTo>
                  <a:cubicBezTo>
                    <a:pt x="6299" y="7384"/>
                    <a:pt x="6077" y="7404"/>
                    <a:pt x="5870" y="7448"/>
                  </a:cubicBezTo>
                  <a:cubicBezTo>
                    <a:pt x="203" y="8663"/>
                    <a:pt x="1" y="16557"/>
                    <a:pt x="3596" y="19890"/>
                  </a:cubicBezTo>
                  <a:cubicBezTo>
                    <a:pt x="5319" y="21493"/>
                    <a:pt x="6853" y="22130"/>
                    <a:pt x="8267" y="22130"/>
                  </a:cubicBezTo>
                  <a:cubicBezTo>
                    <a:pt x="10782" y="22130"/>
                    <a:pt x="12916" y="20113"/>
                    <a:pt x="15050" y="17926"/>
                  </a:cubicBezTo>
                  <a:cubicBezTo>
                    <a:pt x="15312" y="18355"/>
                    <a:pt x="15550" y="18878"/>
                    <a:pt x="15788" y="19390"/>
                  </a:cubicBezTo>
                  <a:cubicBezTo>
                    <a:pt x="16384" y="20700"/>
                    <a:pt x="17015" y="22057"/>
                    <a:pt x="18027" y="22248"/>
                  </a:cubicBezTo>
                  <a:cubicBezTo>
                    <a:pt x="18098" y="22260"/>
                    <a:pt x="18182" y="22272"/>
                    <a:pt x="18265" y="22272"/>
                  </a:cubicBezTo>
                  <a:cubicBezTo>
                    <a:pt x="18741" y="22272"/>
                    <a:pt x="19241" y="22010"/>
                    <a:pt x="19801" y="21486"/>
                  </a:cubicBezTo>
                  <a:cubicBezTo>
                    <a:pt x="20325" y="21569"/>
                    <a:pt x="20872" y="21593"/>
                    <a:pt x="21432" y="21617"/>
                  </a:cubicBezTo>
                  <a:cubicBezTo>
                    <a:pt x="21622" y="21629"/>
                    <a:pt x="21801" y="21629"/>
                    <a:pt x="21980" y="21641"/>
                  </a:cubicBezTo>
                  <a:cubicBezTo>
                    <a:pt x="24944" y="21807"/>
                    <a:pt x="25159" y="22379"/>
                    <a:pt x="25456" y="24677"/>
                  </a:cubicBezTo>
                  <a:cubicBezTo>
                    <a:pt x="25623" y="26058"/>
                    <a:pt x="25456" y="27570"/>
                    <a:pt x="25456" y="28951"/>
                  </a:cubicBezTo>
                  <a:cubicBezTo>
                    <a:pt x="25456" y="31392"/>
                    <a:pt x="25456" y="33821"/>
                    <a:pt x="25456" y="36262"/>
                  </a:cubicBezTo>
                  <a:cubicBezTo>
                    <a:pt x="25456" y="36440"/>
                    <a:pt x="25504" y="36678"/>
                    <a:pt x="25682" y="36690"/>
                  </a:cubicBezTo>
                  <a:cubicBezTo>
                    <a:pt x="25687" y="36690"/>
                    <a:pt x="25691" y="36691"/>
                    <a:pt x="25696" y="36691"/>
                  </a:cubicBezTo>
                  <a:cubicBezTo>
                    <a:pt x="25887" y="36691"/>
                    <a:pt x="25944" y="36436"/>
                    <a:pt x="25944" y="36250"/>
                  </a:cubicBezTo>
                  <a:cubicBezTo>
                    <a:pt x="25956" y="33464"/>
                    <a:pt x="25968" y="30666"/>
                    <a:pt x="25980" y="27880"/>
                  </a:cubicBezTo>
                  <a:cubicBezTo>
                    <a:pt x="25992" y="26487"/>
                    <a:pt x="26016" y="25093"/>
                    <a:pt x="26004" y="23700"/>
                  </a:cubicBezTo>
                  <a:cubicBezTo>
                    <a:pt x="25992" y="22593"/>
                    <a:pt x="26052" y="21665"/>
                    <a:pt x="26635" y="20676"/>
                  </a:cubicBezTo>
                  <a:cubicBezTo>
                    <a:pt x="26802" y="20903"/>
                    <a:pt x="27028" y="21093"/>
                    <a:pt x="27337" y="21093"/>
                  </a:cubicBezTo>
                  <a:cubicBezTo>
                    <a:pt x="27576" y="21093"/>
                    <a:pt x="27778" y="20986"/>
                    <a:pt x="27945" y="20879"/>
                  </a:cubicBezTo>
                  <a:cubicBezTo>
                    <a:pt x="29147" y="20105"/>
                    <a:pt x="29683" y="18771"/>
                    <a:pt x="30159" y="17366"/>
                  </a:cubicBezTo>
                  <a:cubicBezTo>
                    <a:pt x="30445" y="16557"/>
                    <a:pt x="30814" y="15807"/>
                    <a:pt x="31266" y="15116"/>
                  </a:cubicBezTo>
                  <a:cubicBezTo>
                    <a:pt x="32581" y="15594"/>
                    <a:pt x="33923" y="15826"/>
                    <a:pt x="35239" y="15826"/>
                  </a:cubicBezTo>
                  <a:cubicBezTo>
                    <a:pt x="38680" y="15826"/>
                    <a:pt x="41953" y="14239"/>
                    <a:pt x="44149" y="11294"/>
                  </a:cubicBezTo>
                  <a:cubicBezTo>
                    <a:pt x="48156" y="5945"/>
                    <a:pt x="43939" y="1151"/>
                    <a:pt x="38630" y="1151"/>
                  </a:cubicBezTo>
                  <a:cubicBezTo>
                    <a:pt x="37912" y="1151"/>
                    <a:pt x="37174" y="1238"/>
                    <a:pt x="36434" y="1424"/>
                  </a:cubicBezTo>
                  <a:cubicBezTo>
                    <a:pt x="36122" y="398"/>
                    <a:pt x="35645" y="1"/>
                    <a:pt x="35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507" name="Google Shape;507;p37"/>
            <p:cNvSpPr/>
            <p:nvPr/>
          </p:nvSpPr>
          <p:spPr>
            <a:xfrm flipH="1">
              <a:off x="5978544" y="4795819"/>
              <a:ext cx="1347267" cy="343936"/>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508" name="Google Shape;508;p37"/>
            <p:cNvSpPr/>
            <p:nvPr/>
          </p:nvSpPr>
          <p:spPr>
            <a:xfrm flipH="1">
              <a:off x="7621797" y="4856501"/>
              <a:ext cx="1109502" cy="283238"/>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0817242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ly Title 6">
  <p:cSld name="Only Title 6">
    <p:spTree>
      <p:nvGrpSpPr>
        <p:cNvPr id="1" name="Shape 529"/>
        <p:cNvGrpSpPr/>
        <p:nvPr/>
      </p:nvGrpSpPr>
      <p:grpSpPr>
        <a:xfrm>
          <a:off x="0" y="0"/>
          <a:ext cx="0" cy="0"/>
          <a:chOff x="0" y="0"/>
          <a:chExt cx="0" cy="0"/>
        </a:xfrm>
      </p:grpSpPr>
      <p:grpSp>
        <p:nvGrpSpPr>
          <p:cNvPr id="530" name="Google Shape;530;p39"/>
          <p:cNvGrpSpPr/>
          <p:nvPr/>
        </p:nvGrpSpPr>
        <p:grpSpPr>
          <a:xfrm>
            <a:off x="196877" y="-180405"/>
            <a:ext cx="2637197" cy="1754140"/>
            <a:chOff x="196876" y="-180405"/>
            <a:chExt cx="2637197" cy="1754140"/>
          </a:xfrm>
        </p:grpSpPr>
        <p:grpSp>
          <p:nvGrpSpPr>
            <p:cNvPr id="531" name="Google Shape;531;p39"/>
            <p:cNvGrpSpPr/>
            <p:nvPr/>
          </p:nvGrpSpPr>
          <p:grpSpPr>
            <a:xfrm rot="9401449">
              <a:off x="754395" y="69566"/>
              <a:ext cx="1522160" cy="1254196"/>
              <a:chOff x="698956" y="6526827"/>
              <a:chExt cx="1522132" cy="1254173"/>
            </a:xfrm>
          </p:grpSpPr>
          <p:grpSp>
            <p:nvGrpSpPr>
              <p:cNvPr id="532" name="Google Shape;532;p39"/>
              <p:cNvGrpSpPr/>
              <p:nvPr/>
            </p:nvGrpSpPr>
            <p:grpSpPr>
              <a:xfrm>
                <a:off x="970014" y="6599642"/>
                <a:ext cx="1251074" cy="1089966"/>
                <a:chOff x="2227541" y="6011760"/>
                <a:chExt cx="2864180" cy="2495343"/>
              </a:xfrm>
            </p:grpSpPr>
            <p:sp>
              <p:nvSpPr>
                <p:cNvPr id="533" name="Google Shape;533;p39"/>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nvGrpSpPr>
                <p:cNvPr id="534" name="Google Shape;534;p39"/>
                <p:cNvGrpSpPr/>
                <p:nvPr/>
              </p:nvGrpSpPr>
              <p:grpSpPr>
                <a:xfrm>
                  <a:off x="2227541" y="6635267"/>
                  <a:ext cx="2250382" cy="1871835"/>
                  <a:chOff x="2227541" y="6635267"/>
                  <a:chExt cx="2250382" cy="1871835"/>
                </a:xfrm>
              </p:grpSpPr>
              <p:sp>
                <p:nvSpPr>
                  <p:cNvPr id="535" name="Google Shape;535;p39"/>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536" name="Google Shape;536;p39"/>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537" name="Google Shape;537;p39"/>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538" name="Google Shape;538;p39"/>
              <p:cNvGrpSpPr/>
              <p:nvPr/>
            </p:nvGrpSpPr>
            <p:grpSpPr>
              <a:xfrm>
                <a:off x="698956" y="6526827"/>
                <a:ext cx="761443" cy="1254173"/>
                <a:chOff x="1668617" y="5683195"/>
                <a:chExt cx="1743230" cy="2871275"/>
              </a:xfrm>
            </p:grpSpPr>
            <p:sp>
              <p:nvSpPr>
                <p:cNvPr id="539" name="Google Shape;539;p39"/>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nvGrpSpPr>
                <p:cNvPr id="540" name="Google Shape;540;p39"/>
                <p:cNvGrpSpPr/>
                <p:nvPr/>
              </p:nvGrpSpPr>
              <p:grpSpPr>
                <a:xfrm>
                  <a:off x="2252110" y="6027996"/>
                  <a:ext cx="1159737" cy="2526474"/>
                  <a:chOff x="2252110" y="6027996"/>
                  <a:chExt cx="1159737" cy="2526474"/>
                </a:xfrm>
              </p:grpSpPr>
              <p:sp>
                <p:nvSpPr>
                  <p:cNvPr id="541" name="Google Shape;541;p39"/>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542" name="Google Shape;542;p39"/>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543" name="Google Shape;543;p39"/>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sp>
                <p:nvSpPr>
                  <p:cNvPr id="544" name="Google Shape;544;p39"/>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grpSp>
        </p:grpSp>
        <p:sp>
          <p:nvSpPr>
            <p:cNvPr id="545" name="Google Shape;545;p39"/>
            <p:cNvSpPr/>
            <p:nvPr/>
          </p:nvSpPr>
          <p:spPr>
            <a:xfrm rot="10800000" flipH="1">
              <a:off x="196876" y="18"/>
              <a:ext cx="2637197" cy="681282"/>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Open sans" panose="020B0606030504020204" pitchFamily="34" charset="0"/>
                <a:ea typeface="Open sans" panose="020B0606030504020204" pitchFamily="34" charset="0"/>
                <a:cs typeface="Open sans" panose="020B0606030504020204" pitchFamily="34" charset="0"/>
              </a:endParaRPr>
            </a:p>
          </p:txBody>
        </p:sp>
      </p:grpSp>
      <p:sp>
        <p:nvSpPr>
          <p:cNvPr id="546" name="Google Shape;546;p39"/>
          <p:cNvSpPr txBox="1">
            <a:spLocks noGrp="1"/>
          </p:cNvSpPr>
          <p:nvPr>
            <p:ph type="title"/>
          </p:nvPr>
        </p:nvSpPr>
        <p:spPr>
          <a:xfrm>
            <a:off x="717525" y="552990"/>
            <a:ext cx="7708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38622341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anks + Credits">
  <p:cSld name="Thanks + Credits">
    <p:spTree>
      <p:nvGrpSpPr>
        <p:cNvPr id="1" name="Shape 700"/>
        <p:cNvGrpSpPr/>
        <p:nvPr/>
      </p:nvGrpSpPr>
      <p:grpSpPr>
        <a:xfrm>
          <a:off x="0" y="0"/>
          <a:ext cx="0" cy="0"/>
          <a:chOff x="0" y="0"/>
          <a:chExt cx="0" cy="0"/>
        </a:xfrm>
      </p:grpSpPr>
      <p:sp>
        <p:nvSpPr>
          <p:cNvPr id="701" name="Google Shape;701;p47"/>
          <p:cNvSpPr txBox="1">
            <a:spLocks noGrp="1"/>
          </p:cNvSpPr>
          <p:nvPr>
            <p:ph type="title"/>
          </p:nvPr>
        </p:nvSpPr>
        <p:spPr>
          <a:xfrm>
            <a:off x="5649575" y="631441"/>
            <a:ext cx="2776800" cy="921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7000"/>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endParaRPr/>
          </a:p>
        </p:txBody>
      </p:sp>
      <p:sp>
        <p:nvSpPr>
          <p:cNvPr id="702" name="Google Shape;702;p47"/>
          <p:cNvSpPr txBox="1">
            <a:spLocks noGrp="1"/>
          </p:cNvSpPr>
          <p:nvPr>
            <p:ph type="subTitle" idx="1"/>
          </p:nvPr>
        </p:nvSpPr>
        <p:spPr>
          <a:xfrm>
            <a:off x="6041400" y="2125150"/>
            <a:ext cx="2385000" cy="83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lvl1pPr>
            <a:lvl2pPr lvl="1" algn="r" rtl="0">
              <a:lnSpc>
                <a:spcPct val="100000"/>
              </a:lnSpc>
              <a:spcBef>
                <a:spcPts val="1600"/>
              </a:spcBef>
              <a:spcAft>
                <a:spcPts val="0"/>
              </a:spcAft>
              <a:buNone/>
              <a:defRPr/>
            </a:lvl2pPr>
            <a:lvl3pPr lvl="2" algn="r" rtl="0">
              <a:lnSpc>
                <a:spcPct val="100000"/>
              </a:lnSpc>
              <a:spcBef>
                <a:spcPts val="1600"/>
              </a:spcBef>
              <a:spcAft>
                <a:spcPts val="0"/>
              </a:spcAft>
              <a:buNone/>
              <a:defRPr/>
            </a:lvl3pPr>
            <a:lvl4pPr lvl="3" algn="r" rtl="0">
              <a:lnSpc>
                <a:spcPct val="100000"/>
              </a:lnSpc>
              <a:spcBef>
                <a:spcPts val="1600"/>
              </a:spcBef>
              <a:spcAft>
                <a:spcPts val="0"/>
              </a:spcAft>
              <a:buNone/>
              <a:defRPr/>
            </a:lvl4pPr>
            <a:lvl5pPr lvl="4" algn="r" rtl="0">
              <a:lnSpc>
                <a:spcPct val="100000"/>
              </a:lnSpc>
              <a:spcBef>
                <a:spcPts val="1600"/>
              </a:spcBef>
              <a:spcAft>
                <a:spcPts val="0"/>
              </a:spcAft>
              <a:buNone/>
              <a:defRPr/>
            </a:lvl5pPr>
            <a:lvl6pPr lvl="5" algn="r" rtl="0">
              <a:lnSpc>
                <a:spcPct val="100000"/>
              </a:lnSpc>
              <a:spcBef>
                <a:spcPts val="1600"/>
              </a:spcBef>
              <a:spcAft>
                <a:spcPts val="0"/>
              </a:spcAft>
              <a:buNone/>
              <a:defRPr/>
            </a:lvl6pPr>
            <a:lvl7pPr lvl="6" algn="r" rtl="0">
              <a:lnSpc>
                <a:spcPct val="100000"/>
              </a:lnSpc>
              <a:spcBef>
                <a:spcPts val="1600"/>
              </a:spcBef>
              <a:spcAft>
                <a:spcPts val="0"/>
              </a:spcAft>
              <a:buNone/>
              <a:defRPr/>
            </a:lvl7pPr>
            <a:lvl8pPr lvl="7" algn="r" rtl="0">
              <a:lnSpc>
                <a:spcPct val="100000"/>
              </a:lnSpc>
              <a:spcBef>
                <a:spcPts val="1600"/>
              </a:spcBef>
              <a:spcAft>
                <a:spcPts val="0"/>
              </a:spcAft>
              <a:buNone/>
              <a:defRPr/>
            </a:lvl8pPr>
            <a:lvl9pPr lvl="8" algn="r" rtl="0">
              <a:lnSpc>
                <a:spcPct val="100000"/>
              </a:lnSpc>
              <a:spcBef>
                <a:spcPts val="1600"/>
              </a:spcBef>
              <a:spcAft>
                <a:spcPts val="1600"/>
              </a:spcAft>
              <a:buNone/>
              <a:defRPr/>
            </a:lvl9pPr>
          </a:lstStyle>
          <a:p>
            <a:endParaRPr/>
          </a:p>
        </p:txBody>
      </p:sp>
      <p:sp>
        <p:nvSpPr>
          <p:cNvPr id="703" name="Google Shape;703;p47"/>
          <p:cNvSpPr txBox="1">
            <a:spLocks noGrp="1"/>
          </p:cNvSpPr>
          <p:nvPr>
            <p:ph type="title" idx="2"/>
          </p:nvPr>
        </p:nvSpPr>
        <p:spPr>
          <a:xfrm>
            <a:off x="5990200" y="1846425"/>
            <a:ext cx="2436300" cy="3840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1700"/>
            </a:lvl1pPr>
            <a:lvl2pPr lvl="1" rtl="0">
              <a:spcBef>
                <a:spcPts val="0"/>
              </a:spcBef>
              <a:spcAft>
                <a:spcPts val="0"/>
              </a:spcAft>
              <a:buNone/>
              <a:defRPr>
                <a:latin typeface="Open Sans"/>
                <a:ea typeface="Open Sans"/>
                <a:cs typeface="Open Sans"/>
                <a:sym typeface="Open Sans"/>
              </a:defRPr>
            </a:lvl2pPr>
            <a:lvl3pPr lvl="2" rtl="0">
              <a:spcBef>
                <a:spcPts val="0"/>
              </a:spcBef>
              <a:spcAft>
                <a:spcPts val="0"/>
              </a:spcAft>
              <a:buNone/>
              <a:defRPr>
                <a:latin typeface="Open Sans"/>
                <a:ea typeface="Open Sans"/>
                <a:cs typeface="Open Sans"/>
                <a:sym typeface="Open Sans"/>
              </a:defRPr>
            </a:lvl3pPr>
            <a:lvl4pPr lvl="3" rtl="0">
              <a:spcBef>
                <a:spcPts val="0"/>
              </a:spcBef>
              <a:spcAft>
                <a:spcPts val="0"/>
              </a:spcAft>
              <a:buNone/>
              <a:defRPr>
                <a:latin typeface="Open Sans"/>
                <a:ea typeface="Open Sans"/>
                <a:cs typeface="Open Sans"/>
                <a:sym typeface="Open Sans"/>
              </a:defRPr>
            </a:lvl4pPr>
            <a:lvl5pPr lvl="4" rtl="0">
              <a:spcBef>
                <a:spcPts val="0"/>
              </a:spcBef>
              <a:spcAft>
                <a:spcPts val="0"/>
              </a:spcAft>
              <a:buNone/>
              <a:defRPr>
                <a:latin typeface="Open Sans"/>
                <a:ea typeface="Open Sans"/>
                <a:cs typeface="Open Sans"/>
                <a:sym typeface="Open Sans"/>
              </a:defRPr>
            </a:lvl5pPr>
            <a:lvl6pPr lvl="5" rtl="0">
              <a:spcBef>
                <a:spcPts val="0"/>
              </a:spcBef>
              <a:spcAft>
                <a:spcPts val="0"/>
              </a:spcAft>
              <a:buNone/>
              <a:defRPr>
                <a:latin typeface="Open Sans"/>
                <a:ea typeface="Open Sans"/>
                <a:cs typeface="Open Sans"/>
                <a:sym typeface="Open Sans"/>
              </a:defRPr>
            </a:lvl6pPr>
            <a:lvl7pPr lvl="6" rtl="0">
              <a:spcBef>
                <a:spcPts val="0"/>
              </a:spcBef>
              <a:spcAft>
                <a:spcPts val="0"/>
              </a:spcAft>
              <a:buNone/>
              <a:defRPr>
                <a:latin typeface="Open Sans"/>
                <a:ea typeface="Open Sans"/>
                <a:cs typeface="Open Sans"/>
                <a:sym typeface="Open Sans"/>
              </a:defRPr>
            </a:lvl7pPr>
            <a:lvl8pPr lvl="7" rtl="0">
              <a:spcBef>
                <a:spcPts val="0"/>
              </a:spcBef>
              <a:spcAft>
                <a:spcPts val="0"/>
              </a:spcAft>
              <a:buNone/>
              <a:defRPr>
                <a:latin typeface="Open Sans"/>
                <a:ea typeface="Open Sans"/>
                <a:cs typeface="Open Sans"/>
                <a:sym typeface="Open Sans"/>
              </a:defRPr>
            </a:lvl8pPr>
            <a:lvl9pPr lvl="8" rtl="0">
              <a:spcBef>
                <a:spcPts val="0"/>
              </a:spcBef>
              <a:spcAft>
                <a:spcPts val="0"/>
              </a:spcAft>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76693678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05"/>
        <p:cNvGrpSpPr/>
        <p:nvPr/>
      </p:nvGrpSpPr>
      <p:grpSpPr>
        <a:xfrm>
          <a:off x="0" y="0"/>
          <a:ext cx="0" cy="0"/>
          <a:chOff x="0" y="0"/>
          <a:chExt cx="0" cy="0"/>
        </a:xfrm>
      </p:grpSpPr>
    </p:spTree>
    <p:extLst>
      <p:ext uri="{BB962C8B-B14F-4D97-AF65-F5344CB8AC3E}">
        <p14:creationId xmlns:p14="http://schemas.microsoft.com/office/powerpoint/2010/main" val="28456566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99D22-BB74-44E5-9D01-D437F72557B6}"/>
              </a:ext>
            </a:extLst>
          </p:cNvPr>
          <p:cNvSpPr>
            <a:spLocks noGrp="1"/>
          </p:cNvSpPr>
          <p:nvPr>
            <p:ph type="title"/>
          </p:nvPr>
        </p:nvSpPr>
        <p:spPr/>
        <p:txBody>
          <a:bodyPr/>
          <a:lstStyle>
            <a:lvl1pPr>
              <a:defRPr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D1C64AB-AA7B-41A4-9212-8AB613572F3A}"/>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E28CC0F-C539-421B-B535-4874C014D57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876FCF2-1C2A-48FE-96EA-F50E55665B78}"/>
              </a:ext>
            </a:extLst>
          </p:cNvPr>
          <p:cNvSpPr>
            <a:spLocks noGrp="1"/>
          </p:cNvSpPr>
          <p:nvPr>
            <p:ph type="dt" sz="half" idx="10"/>
          </p:nvPr>
        </p:nvSpPr>
        <p:spPr/>
        <p:txBody>
          <a:bodyPr/>
          <a:lstStyle/>
          <a:p>
            <a:fld id="{11791653-E299-45E9-982B-7CAA910EECB1}" type="datetime1">
              <a:rPr lang="en-GB" smtClean="0"/>
              <a:t>20/04/2026</a:t>
            </a:fld>
            <a:endParaRPr lang="en-GB"/>
          </a:p>
        </p:txBody>
      </p:sp>
      <p:sp>
        <p:nvSpPr>
          <p:cNvPr id="6" name="Footer Placeholder 5">
            <a:extLst>
              <a:ext uri="{FF2B5EF4-FFF2-40B4-BE49-F238E27FC236}">
                <a16:creationId xmlns:a16="http://schemas.microsoft.com/office/drawing/2014/main" id="{2CB66B05-8112-4A3F-8666-89508D0129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39F9EC-B3C4-41A2-82AD-1D69380F16BB}"/>
              </a:ext>
            </a:extLst>
          </p:cNvPr>
          <p:cNvSpPr>
            <a:spLocks noGrp="1"/>
          </p:cNvSpPr>
          <p:nvPr>
            <p:ph type="sldNum" sz="quarter" idx="12"/>
          </p:nvPr>
        </p:nvSpPr>
        <p:spPr/>
        <p:txBody>
          <a:bodyPr/>
          <a:lstStyle/>
          <a:p>
            <a:fld id="{1CBB08B3-38D4-40D9-8853-E29D2A311736}" type="slidenum">
              <a:rPr lang="en-GB" smtClean="0"/>
              <a:t>‹#›</a:t>
            </a:fld>
            <a:endParaRPr lang="en-GB"/>
          </a:p>
        </p:txBody>
      </p:sp>
    </p:spTree>
    <p:extLst>
      <p:ext uri="{BB962C8B-B14F-4D97-AF65-F5344CB8AC3E}">
        <p14:creationId xmlns:p14="http://schemas.microsoft.com/office/powerpoint/2010/main" val="561244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EE43C-7789-439D-A8C6-29D85C947F0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1202B6B-89CA-4AF4-BC85-6C178B4B1E11}"/>
              </a:ext>
            </a:extLst>
          </p:cNvPr>
          <p:cNvSpPr>
            <a:spLocks noGrp="1"/>
          </p:cNvSpPr>
          <p:nvPr>
            <p:ph type="pic" idx="1"/>
          </p:nvPr>
        </p:nvSpPr>
        <p:spPr>
          <a:xfrm>
            <a:off x="3887391" y="740572"/>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GB"/>
          </a:p>
        </p:txBody>
      </p:sp>
      <p:sp>
        <p:nvSpPr>
          <p:cNvPr id="4" name="Text Placeholder 3">
            <a:extLst>
              <a:ext uri="{FF2B5EF4-FFF2-40B4-BE49-F238E27FC236}">
                <a16:creationId xmlns:a16="http://schemas.microsoft.com/office/drawing/2014/main" id="{DCC8FD66-4FA8-4704-8098-24C38380D03E}"/>
              </a:ext>
            </a:extLst>
          </p:cNvPr>
          <p:cNvSpPr>
            <a:spLocks noGrp="1"/>
          </p:cNvSpPr>
          <p:nvPr>
            <p:ph type="body" sz="half" idx="2"/>
          </p:nvPr>
        </p:nvSpPr>
        <p:spPr>
          <a:xfrm>
            <a:off x="629841" y="1543050"/>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D390C43-33AB-4294-AF42-64F787256F30}"/>
              </a:ext>
            </a:extLst>
          </p:cNvPr>
          <p:cNvSpPr>
            <a:spLocks noGrp="1"/>
          </p:cNvSpPr>
          <p:nvPr>
            <p:ph type="dt" sz="half" idx="10"/>
          </p:nvPr>
        </p:nvSpPr>
        <p:spPr/>
        <p:txBody>
          <a:bodyPr/>
          <a:lstStyle/>
          <a:p>
            <a:fld id="{553D9B32-2409-4C2F-A37C-25E917C3B5D4}" type="datetime1">
              <a:rPr lang="en-GB" smtClean="0"/>
              <a:t>20/04/2026</a:t>
            </a:fld>
            <a:endParaRPr lang="en-GB"/>
          </a:p>
        </p:txBody>
      </p:sp>
      <p:sp>
        <p:nvSpPr>
          <p:cNvPr id="6" name="Footer Placeholder 5">
            <a:extLst>
              <a:ext uri="{FF2B5EF4-FFF2-40B4-BE49-F238E27FC236}">
                <a16:creationId xmlns:a16="http://schemas.microsoft.com/office/drawing/2014/main" id="{70B9C8F5-BAEE-49B8-B08C-9591950A8D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818E8A-F427-4395-A7BC-D84FE4045818}"/>
              </a:ext>
            </a:extLst>
          </p:cNvPr>
          <p:cNvSpPr>
            <a:spLocks noGrp="1"/>
          </p:cNvSpPr>
          <p:nvPr>
            <p:ph type="sldNum" sz="quarter" idx="12"/>
          </p:nvPr>
        </p:nvSpPr>
        <p:spPr/>
        <p:txBody>
          <a:bodyPr/>
          <a:lstStyle/>
          <a:p>
            <a:fld id="{1CBB08B3-38D4-40D9-8853-E29D2A311736}" type="slidenum">
              <a:rPr lang="en-GB" smtClean="0"/>
              <a:t>‹#›</a:t>
            </a:fld>
            <a:endParaRPr lang="en-GB"/>
          </a:p>
        </p:txBody>
      </p:sp>
    </p:spTree>
    <p:extLst>
      <p:ext uri="{BB962C8B-B14F-4D97-AF65-F5344CB8AC3E}">
        <p14:creationId xmlns:p14="http://schemas.microsoft.com/office/powerpoint/2010/main" val="71242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our Columns 3">
  <p:cSld name="CUSTOM_4_1_1_1">
    <p:spTree>
      <p:nvGrpSpPr>
        <p:cNvPr id="1" name="Shape 245"/>
        <p:cNvGrpSpPr/>
        <p:nvPr/>
      </p:nvGrpSpPr>
      <p:grpSpPr>
        <a:xfrm>
          <a:off x="0" y="0"/>
          <a:ext cx="0" cy="0"/>
          <a:chOff x="0" y="0"/>
          <a:chExt cx="0" cy="0"/>
        </a:xfrm>
      </p:grpSpPr>
      <p:sp>
        <p:nvSpPr>
          <p:cNvPr id="246" name="Google Shape;246;p22"/>
          <p:cNvSpPr/>
          <p:nvPr/>
        </p:nvSpPr>
        <p:spPr>
          <a:xfrm flipH="1">
            <a:off x="1" y="2854047"/>
            <a:ext cx="9136313" cy="2289456"/>
          </a:xfrm>
          <a:custGeom>
            <a:avLst/>
            <a:gdLst/>
            <a:ahLst/>
            <a:cxnLst/>
            <a:rect l="l" t="t" r="r" b="b"/>
            <a:pathLst>
              <a:path w="282858" h="70881" extrusionOk="0">
                <a:moveTo>
                  <a:pt x="57528" y="1"/>
                </a:moveTo>
                <a:cubicBezTo>
                  <a:pt x="37107" y="1"/>
                  <a:pt x="17867" y="6326"/>
                  <a:pt x="1" y="16029"/>
                </a:cubicBezTo>
                <a:lnTo>
                  <a:pt x="1" y="70881"/>
                </a:lnTo>
                <a:lnTo>
                  <a:pt x="282857" y="70881"/>
                </a:lnTo>
                <a:lnTo>
                  <a:pt x="282857" y="53831"/>
                </a:lnTo>
                <a:cubicBezTo>
                  <a:pt x="276183" y="53941"/>
                  <a:pt x="269511" y="54030"/>
                  <a:pt x="262852" y="54030"/>
                </a:cubicBezTo>
                <a:cubicBezTo>
                  <a:pt x="230491" y="54030"/>
                  <a:pt x="198425" y="51930"/>
                  <a:pt x="167736" y="39913"/>
                </a:cubicBezTo>
                <a:cubicBezTo>
                  <a:pt x="131005" y="25530"/>
                  <a:pt x="101025" y="967"/>
                  <a:pt x="59794" y="27"/>
                </a:cubicBezTo>
                <a:cubicBezTo>
                  <a:pt x="59037" y="10"/>
                  <a:pt x="58282" y="1"/>
                  <a:pt x="57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47" name="Google Shape;247;p22"/>
          <p:cNvSpPr txBox="1">
            <a:spLocks noGrp="1"/>
          </p:cNvSpPr>
          <p:nvPr>
            <p:ph type="title"/>
          </p:nvPr>
        </p:nvSpPr>
        <p:spPr>
          <a:xfrm>
            <a:off x="1329000" y="1471800"/>
            <a:ext cx="2246400" cy="461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48" name="Google Shape;248;p22"/>
          <p:cNvSpPr txBox="1">
            <a:spLocks noGrp="1"/>
          </p:cNvSpPr>
          <p:nvPr>
            <p:ph type="subTitle" idx="1"/>
          </p:nvPr>
        </p:nvSpPr>
        <p:spPr>
          <a:xfrm>
            <a:off x="1329000" y="1979450"/>
            <a:ext cx="2246400" cy="61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Font typeface="Montserrat Medium"/>
              <a:buNone/>
              <a:defRPr sz="1400">
                <a:solidFill>
                  <a:schemeClr val="dk1"/>
                </a:solidFill>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49" name="Google Shape;249;p22"/>
          <p:cNvSpPr txBox="1">
            <a:spLocks noGrp="1"/>
          </p:cNvSpPr>
          <p:nvPr>
            <p:ph type="title" idx="2"/>
          </p:nvPr>
        </p:nvSpPr>
        <p:spPr>
          <a:xfrm>
            <a:off x="5568000" y="1471800"/>
            <a:ext cx="2246400" cy="461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50" name="Google Shape;250;p22"/>
          <p:cNvSpPr txBox="1">
            <a:spLocks noGrp="1"/>
          </p:cNvSpPr>
          <p:nvPr>
            <p:ph type="subTitle" idx="3"/>
          </p:nvPr>
        </p:nvSpPr>
        <p:spPr>
          <a:xfrm>
            <a:off x="5568000" y="1979450"/>
            <a:ext cx="22464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400">
                <a:solidFill>
                  <a:schemeClr val="dk1"/>
                </a:solidFill>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51" name="Google Shape;251;p22"/>
          <p:cNvSpPr txBox="1">
            <a:spLocks noGrp="1"/>
          </p:cNvSpPr>
          <p:nvPr>
            <p:ph type="title" idx="4"/>
          </p:nvPr>
        </p:nvSpPr>
        <p:spPr>
          <a:xfrm>
            <a:off x="1329000" y="3305050"/>
            <a:ext cx="2246400" cy="461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52" name="Google Shape;252;p22"/>
          <p:cNvSpPr txBox="1">
            <a:spLocks noGrp="1"/>
          </p:cNvSpPr>
          <p:nvPr>
            <p:ph type="subTitle" idx="5"/>
          </p:nvPr>
        </p:nvSpPr>
        <p:spPr>
          <a:xfrm>
            <a:off x="1329000" y="3812700"/>
            <a:ext cx="2246400" cy="61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Font typeface="Montserrat Medium"/>
              <a:buNone/>
              <a:defRPr sz="1400">
                <a:solidFill>
                  <a:schemeClr val="dk1"/>
                </a:solidFill>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53" name="Google Shape;253;p22"/>
          <p:cNvSpPr txBox="1">
            <a:spLocks noGrp="1"/>
          </p:cNvSpPr>
          <p:nvPr>
            <p:ph type="title" idx="6"/>
          </p:nvPr>
        </p:nvSpPr>
        <p:spPr>
          <a:xfrm>
            <a:off x="5568000" y="3305050"/>
            <a:ext cx="2246400" cy="461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54" name="Google Shape;254;p22"/>
          <p:cNvSpPr txBox="1">
            <a:spLocks noGrp="1"/>
          </p:cNvSpPr>
          <p:nvPr>
            <p:ph type="subTitle" idx="7"/>
          </p:nvPr>
        </p:nvSpPr>
        <p:spPr>
          <a:xfrm>
            <a:off x="5568000" y="3812700"/>
            <a:ext cx="22464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400">
                <a:solidFill>
                  <a:schemeClr val="dk1"/>
                </a:solidFill>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55" name="Google Shape;255;p22"/>
          <p:cNvSpPr txBox="1">
            <a:spLocks noGrp="1"/>
          </p:cNvSpPr>
          <p:nvPr>
            <p:ph type="title" idx="8"/>
          </p:nvPr>
        </p:nvSpPr>
        <p:spPr>
          <a:xfrm>
            <a:off x="720000" y="554400"/>
            <a:ext cx="77040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56" name="Google Shape;256;p22"/>
          <p:cNvGrpSpPr/>
          <p:nvPr/>
        </p:nvGrpSpPr>
        <p:grpSpPr>
          <a:xfrm flipH="1">
            <a:off x="36826" y="-6"/>
            <a:ext cx="1430732" cy="1059983"/>
            <a:chOff x="7676452" y="-6"/>
            <a:chExt cx="1430732" cy="1059983"/>
          </a:xfrm>
        </p:grpSpPr>
        <p:grpSp>
          <p:nvGrpSpPr>
            <p:cNvPr id="257" name="Google Shape;257;p22"/>
            <p:cNvGrpSpPr/>
            <p:nvPr/>
          </p:nvGrpSpPr>
          <p:grpSpPr>
            <a:xfrm rot="10690018">
              <a:off x="7690194" y="79769"/>
              <a:ext cx="1152535" cy="877616"/>
              <a:chOff x="3077675" y="6690087"/>
              <a:chExt cx="2525088" cy="1922768"/>
            </a:xfrm>
          </p:grpSpPr>
          <p:sp>
            <p:nvSpPr>
              <p:cNvPr id="258" name="Google Shape;258;p22"/>
              <p:cNvSpPr/>
              <p:nvPr/>
            </p:nvSpPr>
            <p:spPr>
              <a:xfrm>
                <a:off x="3538754" y="6690087"/>
                <a:ext cx="2064009" cy="1922768"/>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59" name="Google Shape;259;p22"/>
              <p:cNvSpPr/>
              <p:nvPr/>
            </p:nvSpPr>
            <p:spPr>
              <a:xfrm>
                <a:off x="3077675" y="7144734"/>
                <a:ext cx="1927197" cy="1319656"/>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60" name="Google Shape;260;p22"/>
              <p:cNvSpPr/>
              <p:nvPr/>
            </p:nvSpPr>
            <p:spPr>
              <a:xfrm>
                <a:off x="4083257" y="7963826"/>
                <a:ext cx="485028" cy="66056"/>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61" name="Google Shape;261;p22"/>
              <p:cNvSpPr/>
              <p:nvPr/>
            </p:nvSpPr>
            <p:spPr>
              <a:xfrm>
                <a:off x="4465836" y="7206782"/>
                <a:ext cx="184066" cy="404227"/>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62" name="Google Shape;262;p22"/>
            <p:cNvGrpSpPr/>
            <p:nvPr/>
          </p:nvGrpSpPr>
          <p:grpSpPr>
            <a:xfrm rot="8905895">
              <a:off x="8402486" y="210113"/>
              <a:ext cx="491590" cy="778812"/>
              <a:chOff x="-1904298" y="1056455"/>
              <a:chExt cx="581725" cy="921611"/>
            </a:xfrm>
          </p:grpSpPr>
          <p:sp>
            <p:nvSpPr>
              <p:cNvPr id="263" name="Google Shape;263;p22"/>
              <p:cNvSpPr/>
              <p:nvPr/>
            </p:nvSpPr>
            <p:spPr>
              <a:xfrm>
                <a:off x="-1904298" y="1056455"/>
                <a:ext cx="581725" cy="887132"/>
              </a:xfrm>
              <a:custGeom>
                <a:avLst/>
                <a:gdLst/>
                <a:ahLst/>
                <a:cxnLst/>
                <a:rect l="l" t="t" r="r" b="b"/>
                <a:pathLst>
                  <a:path w="38196" h="58249" extrusionOk="0">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64" name="Google Shape;264;p22"/>
              <p:cNvSpPr/>
              <p:nvPr/>
            </p:nvSpPr>
            <p:spPr>
              <a:xfrm>
                <a:off x="-1862965" y="1216748"/>
                <a:ext cx="442995" cy="761317"/>
              </a:xfrm>
              <a:custGeom>
                <a:avLst/>
                <a:gdLst/>
                <a:ahLst/>
                <a:cxnLst/>
                <a:rect l="l" t="t" r="r" b="b"/>
                <a:pathLst>
                  <a:path w="29087" h="49988" extrusionOk="0">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sp>
          <p:nvSpPr>
            <p:cNvPr id="265" name="Google Shape;265;p22"/>
            <p:cNvSpPr/>
            <p:nvPr/>
          </p:nvSpPr>
          <p:spPr>
            <a:xfrm rot="10800000" flipH="1">
              <a:off x="7676500" y="-6"/>
              <a:ext cx="1430684" cy="365231"/>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ree Columns">
  <p:cSld name="CUSTOM_3">
    <p:spTree>
      <p:nvGrpSpPr>
        <p:cNvPr id="1" name="Shape 266"/>
        <p:cNvGrpSpPr/>
        <p:nvPr/>
      </p:nvGrpSpPr>
      <p:grpSpPr>
        <a:xfrm>
          <a:off x="0" y="0"/>
          <a:ext cx="0" cy="0"/>
          <a:chOff x="0" y="0"/>
          <a:chExt cx="0" cy="0"/>
        </a:xfrm>
      </p:grpSpPr>
      <p:grpSp>
        <p:nvGrpSpPr>
          <p:cNvPr id="267" name="Google Shape;267;p23"/>
          <p:cNvGrpSpPr/>
          <p:nvPr/>
        </p:nvGrpSpPr>
        <p:grpSpPr>
          <a:xfrm rot="199848" flipH="1">
            <a:off x="1146238" y="3853117"/>
            <a:ext cx="581719" cy="921601"/>
            <a:chOff x="-1904298" y="1056455"/>
            <a:chExt cx="581725" cy="921611"/>
          </a:xfrm>
        </p:grpSpPr>
        <p:sp>
          <p:nvSpPr>
            <p:cNvPr id="268" name="Google Shape;268;p23"/>
            <p:cNvSpPr/>
            <p:nvPr/>
          </p:nvSpPr>
          <p:spPr>
            <a:xfrm>
              <a:off x="-1904298" y="1056455"/>
              <a:ext cx="581725" cy="887132"/>
            </a:xfrm>
            <a:custGeom>
              <a:avLst/>
              <a:gdLst/>
              <a:ahLst/>
              <a:cxnLst/>
              <a:rect l="l" t="t" r="r" b="b"/>
              <a:pathLst>
                <a:path w="38196" h="58249" extrusionOk="0">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69" name="Google Shape;269;p23"/>
            <p:cNvSpPr/>
            <p:nvPr/>
          </p:nvSpPr>
          <p:spPr>
            <a:xfrm>
              <a:off x="-1862965" y="1216748"/>
              <a:ext cx="442995" cy="761317"/>
            </a:xfrm>
            <a:custGeom>
              <a:avLst/>
              <a:gdLst/>
              <a:ahLst/>
              <a:cxnLst/>
              <a:rect l="l" t="t" r="r" b="b"/>
              <a:pathLst>
                <a:path w="29087" h="49988" extrusionOk="0">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70" name="Google Shape;270;p23"/>
          <p:cNvGrpSpPr/>
          <p:nvPr/>
        </p:nvGrpSpPr>
        <p:grpSpPr>
          <a:xfrm flipH="1">
            <a:off x="1561015" y="3934149"/>
            <a:ext cx="878448" cy="863379"/>
            <a:chOff x="-5358445" y="839844"/>
            <a:chExt cx="1391711" cy="1367837"/>
          </a:xfrm>
        </p:grpSpPr>
        <p:sp>
          <p:nvSpPr>
            <p:cNvPr id="271" name="Google Shape;271;p23"/>
            <p:cNvSpPr/>
            <p:nvPr/>
          </p:nvSpPr>
          <p:spPr>
            <a:xfrm>
              <a:off x="-5358445" y="839844"/>
              <a:ext cx="1391711" cy="1367419"/>
            </a:xfrm>
            <a:custGeom>
              <a:avLst/>
              <a:gdLst/>
              <a:ahLst/>
              <a:cxnLst/>
              <a:rect l="l" t="t" r="r" b="b"/>
              <a:pathLst>
                <a:path w="49900" h="49029" extrusionOk="0">
                  <a:moveTo>
                    <a:pt x="1057" y="0"/>
                  </a:moveTo>
                  <a:cubicBezTo>
                    <a:pt x="781" y="0"/>
                    <a:pt x="673" y="296"/>
                    <a:pt x="750" y="529"/>
                  </a:cubicBezTo>
                  <a:cubicBezTo>
                    <a:pt x="560" y="529"/>
                    <a:pt x="369" y="648"/>
                    <a:pt x="357" y="886"/>
                  </a:cubicBezTo>
                  <a:cubicBezTo>
                    <a:pt x="0" y="7708"/>
                    <a:pt x="1596" y="14340"/>
                    <a:pt x="3798" y="20746"/>
                  </a:cubicBezTo>
                  <a:cubicBezTo>
                    <a:pt x="5870" y="26770"/>
                    <a:pt x="8204" y="32854"/>
                    <a:pt x="12788" y="37450"/>
                  </a:cubicBezTo>
                  <a:cubicBezTo>
                    <a:pt x="17157" y="41820"/>
                    <a:pt x="22789" y="44689"/>
                    <a:pt x="28575" y="46678"/>
                  </a:cubicBezTo>
                  <a:cubicBezTo>
                    <a:pt x="32108" y="47894"/>
                    <a:pt x="35925" y="49028"/>
                    <a:pt x="39693" y="49028"/>
                  </a:cubicBezTo>
                  <a:cubicBezTo>
                    <a:pt x="41639" y="49028"/>
                    <a:pt x="43573" y="48726"/>
                    <a:pt x="45446" y="47975"/>
                  </a:cubicBezTo>
                  <a:cubicBezTo>
                    <a:pt x="45589" y="47916"/>
                    <a:pt x="45649" y="47821"/>
                    <a:pt x="45661" y="47725"/>
                  </a:cubicBezTo>
                  <a:cubicBezTo>
                    <a:pt x="45745" y="47795"/>
                    <a:pt x="45857" y="47836"/>
                    <a:pt x="45967" y="47836"/>
                  </a:cubicBezTo>
                  <a:cubicBezTo>
                    <a:pt x="46118" y="47836"/>
                    <a:pt x="46265" y="47757"/>
                    <a:pt x="46327" y="47571"/>
                  </a:cubicBezTo>
                  <a:cubicBezTo>
                    <a:pt x="49899" y="36581"/>
                    <a:pt x="43565" y="23937"/>
                    <a:pt x="36052" y="16126"/>
                  </a:cubicBezTo>
                  <a:cubicBezTo>
                    <a:pt x="26873" y="6589"/>
                    <a:pt x="14014" y="1791"/>
                    <a:pt x="1119" y="5"/>
                  </a:cubicBezTo>
                  <a:cubicBezTo>
                    <a:pt x="1098" y="2"/>
                    <a:pt x="1077" y="0"/>
                    <a:pt x="10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72" name="Google Shape;272;p23"/>
            <p:cNvSpPr/>
            <p:nvPr/>
          </p:nvSpPr>
          <p:spPr>
            <a:xfrm>
              <a:off x="-5168235" y="1050330"/>
              <a:ext cx="1163208" cy="1157351"/>
            </a:xfrm>
            <a:custGeom>
              <a:avLst/>
              <a:gdLst/>
              <a:ahLst/>
              <a:cxnLst/>
              <a:rect l="l" t="t" r="r" b="b"/>
              <a:pathLst>
                <a:path w="41707" h="41497" extrusionOk="0">
                  <a:moveTo>
                    <a:pt x="3415" y="0"/>
                  </a:moveTo>
                  <a:cubicBezTo>
                    <a:pt x="3118" y="0"/>
                    <a:pt x="2838" y="377"/>
                    <a:pt x="3098" y="673"/>
                  </a:cubicBezTo>
                  <a:cubicBezTo>
                    <a:pt x="5968" y="4043"/>
                    <a:pt x="8825" y="7424"/>
                    <a:pt x="11694" y="10794"/>
                  </a:cubicBezTo>
                  <a:cubicBezTo>
                    <a:pt x="7944" y="9591"/>
                    <a:pt x="4265" y="8186"/>
                    <a:pt x="669" y="6567"/>
                  </a:cubicBezTo>
                  <a:cubicBezTo>
                    <a:pt x="612" y="6541"/>
                    <a:pt x="557" y="6529"/>
                    <a:pt x="507" y="6529"/>
                  </a:cubicBezTo>
                  <a:cubicBezTo>
                    <a:pt x="143" y="6529"/>
                    <a:pt x="1" y="7141"/>
                    <a:pt x="419" y="7329"/>
                  </a:cubicBezTo>
                  <a:cubicBezTo>
                    <a:pt x="4158" y="9020"/>
                    <a:pt x="12564" y="12008"/>
                    <a:pt x="12730" y="12008"/>
                  </a:cubicBezTo>
                  <a:cubicBezTo>
                    <a:pt x="15826" y="15651"/>
                    <a:pt x="18922" y="19283"/>
                    <a:pt x="22029" y="22914"/>
                  </a:cubicBezTo>
                  <a:cubicBezTo>
                    <a:pt x="22303" y="23224"/>
                    <a:pt x="22577" y="23533"/>
                    <a:pt x="22851" y="23855"/>
                  </a:cubicBezTo>
                  <a:cubicBezTo>
                    <a:pt x="22003" y="23918"/>
                    <a:pt x="21159" y="23950"/>
                    <a:pt x="20319" y="23950"/>
                  </a:cubicBezTo>
                  <a:cubicBezTo>
                    <a:pt x="16565" y="23950"/>
                    <a:pt x="12884" y="23317"/>
                    <a:pt x="9313" y="22033"/>
                  </a:cubicBezTo>
                  <a:cubicBezTo>
                    <a:pt x="9266" y="22017"/>
                    <a:pt x="9220" y="22010"/>
                    <a:pt x="9178" y="22010"/>
                  </a:cubicBezTo>
                  <a:cubicBezTo>
                    <a:pt x="8783" y="22010"/>
                    <a:pt x="8623" y="22646"/>
                    <a:pt x="9063" y="22807"/>
                  </a:cubicBezTo>
                  <a:cubicBezTo>
                    <a:pt x="12688" y="24102"/>
                    <a:pt x="16421" y="24755"/>
                    <a:pt x="20225" y="24755"/>
                  </a:cubicBezTo>
                  <a:cubicBezTo>
                    <a:pt x="21144" y="24755"/>
                    <a:pt x="22067" y="24717"/>
                    <a:pt x="22993" y="24641"/>
                  </a:cubicBezTo>
                  <a:cubicBezTo>
                    <a:pt x="23160" y="24629"/>
                    <a:pt x="23267" y="24534"/>
                    <a:pt x="23339" y="24414"/>
                  </a:cubicBezTo>
                  <a:cubicBezTo>
                    <a:pt x="27149" y="28820"/>
                    <a:pt x="31090" y="33106"/>
                    <a:pt x="35424" y="36964"/>
                  </a:cubicBezTo>
                  <a:cubicBezTo>
                    <a:pt x="34186" y="37165"/>
                    <a:pt x="32949" y="37265"/>
                    <a:pt x="31719" y="37265"/>
                  </a:cubicBezTo>
                  <a:cubicBezTo>
                    <a:pt x="28655" y="37265"/>
                    <a:pt x="25636" y="36641"/>
                    <a:pt x="22755" y="35392"/>
                  </a:cubicBezTo>
                  <a:cubicBezTo>
                    <a:pt x="22701" y="35369"/>
                    <a:pt x="22650" y="35359"/>
                    <a:pt x="22602" y="35359"/>
                  </a:cubicBezTo>
                  <a:cubicBezTo>
                    <a:pt x="22232" y="35359"/>
                    <a:pt x="22083" y="35987"/>
                    <a:pt x="22505" y="36166"/>
                  </a:cubicBezTo>
                  <a:cubicBezTo>
                    <a:pt x="25470" y="37439"/>
                    <a:pt x="28583" y="38077"/>
                    <a:pt x="31737" y="38077"/>
                  </a:cubicBezTo>
                  <a:cubicBezTo>
                    <a:pt x="33155" y="38077"/>
                    <a:pt x="34582" y="37948"/>
                    <a:pt x="36007" y="37690"/>
                  </a:cubicBezTo>
                  <a:cubicBezTo>
                    <a:pt x="36078" y="37678"/>
                    <a:pt x="36126" y="37654"/>
                    <a:pt x="36174" y="37630"/>
                  </a:cubicBezTo>
                  <a:cubicBezTo>
                    <a:pt x="37698" y="38952"/>
                    <a:pt x="39269" y="40226"/>
                    <a:pt x="40912" y="41417"/>
                  </a:cubicBezTo>
                  <a:cubicBezTo>
                    <a:pt x="40988" y="41473"/>
                    <a:pt x="41064" y="41497"/>
                    <a:pt x="41137" y="41497"/>
                  </a:cubicBezTo>
                  <a:cubicBezTo>
                    <a:pt x="41464" y="41497"/>
                    <a:pt x="41706" y="41003"/>
                    <a:pt x="41365" y="40750"/>
                  </a:cubicBezTo>
                  <a:cubicBezTo>
                    <a:pt x="37745" y="38107"/>
                    <a:pt x="34447" y="35130"/>
                    <a:pt x="31328" y="31951"/>
                  </a:cubicBezTo>
                  <a:cubicBezTo>
                    <a:pt x="31423" y="31951"/>
                    <a:pt x="31530" y="31892"/>
                    <a:pt x="31590" y="31773"/>
                  </a:cubicBezTo>
                  <a:cubicBezTo>
                    <a:pt x="33745" y="27724"/>
                    <a:pt x="34150" y="23129"/>
                    <a:pt x="32638" y="18795"/>
                  </a:cubicBezTo>
                  <a:cubicBezTo>
                    <a:pt x="32568" y="18591"/>
                    <a:pt x="32389" y="18501"/>
                    <a:pt x="32216" y="18501"/>
                  </a:cubicBezTo>
                  <a:cubicBezTo>
                    <a:pt x="31975" y="18501"/>
                    <a:pt x="31748" y="18677"/>
                    <a:pt x="31852" y="18961"/>
                  </a:cubicBezTo>
                  <a:cubicBezTo>
                    <a:pt x="33280" y="23081"/>
                    <a:pt x="32971" y="27474"/>
                    <a:pt x="30923" y="31320"/>
                  </a:cubicBezTo>
                  <a:cubicBezTo>
                    <a:pt x="30887" y="31380"/>
                    <a:pt x="30875" y="31439"/>
                    <a:pt x="30875" y="31487"/>
                  </a:cubicBezTo>
                  <a:cubicBezTo>
                    <a:pt x="27851" y="28391"/>
                    <a:pt x="24982" y="25117"/>
                    <a:pt x="22172" y="21831"/>
                  </a:cubicBezTo>
                  <a:cubicBezTo>
                    <a:pt x="21005" y="20462"/>
                    <a:pt x="19838" y="19092"/>
                    <a:pt x="18683" y="17735"/>
                  </a:cubicBezTo>
                  <a:cubicBezTo>
                    <a:pt x="18719" y="17687"/>
                    <a:pt x="18743" y="17640"/>
                    <a:pt x="18767" y="17568"/>
                  </a:cubicBezTo>
                  <a:cubicBezTo>
                    <a:pt x="19779" y="13663"/>
                    <a:pt x="20231" y="9698"/>
                    <a:pt x="20088" y="5662"/>
                  </a:cubicBezTo>
                  <a:cubicBezTo>
                    <a:pt x="20076" y="5390"/>
                    <a:pt x="19854" y="5249"/>
                    <a:pt x="19646" y="5249"/>
                  </a:cubicBezTo>
                  <a:cubicBezTo>
                    <a:pt x="19454" y="5249"/>
                    <a:pt x="19273" y="5369"/>
                    <a:pt x="19279" y="5615"/>
                  </a:cubicBezTo>
                  <a:cubicBezTo>
                    <a:pt x="19422" y="9484"/>
                    <a:pt x="19017" y="13270"/>
                    <a:pt x="18064" y="17021"/>
                  </a:cubicBezTo>
                  <a:cubicBezTo>
                    <a:pt x="13278" y="11401"/>
                    <a:pt x="8492" y="5769"/>
                    <a:pt x="3693" y="138"/>
                  </a:cubicBezTo>
                  <a:cubicBezTo>
                    <a:pt x="3611" y="41"/>
                    <a:pt x="3512" y="0"/>
                    <a:pt x="3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73" name="Google Shape;273;p23"/>
          <p:cNvGrpSpPr/>
          <p:nvPr/>
        </p:nvGrpSpPr>
        <p:grpSpPr>
          <a:xfrm rot="1263781" flipH="1">
            <a:off x="538221" y="4030012"/>
            <a:ext cx="890375" cy="822935"/>
            <a:chOff x="-1855532" y="1600966"/>
            <a:chExt cx="890361" cy="822923"/>
          </a:xfrm>
        </p:grpSpPr>
        <p:sp>
          <p:nvSpPr>
            <p:cNvPr id="274" name="Google Shape;274;p23"/>
            <p:cNvSpPr/>
            <p:nvPr/>
          </p:nvSpPr>
          <p:spPr>
            <a:xfrm>
              <a:off x="-1855532" y="1600966"/>
              <a:ext cx="890361" cy="822923"/>
            </a:xfrm>
            <a:custGeom>
              <a:avLst/>
              <a:gdLst/>
              <a:ahLst/>
              <a:cxnLst/>
              <a:rect l="l" t="t" r="r" b="b"/>
              <a:pathLst>
                <a:path w="58461" h="54033" extrusionOk="0">
                  <a:moveTo>
                    <a:pt x="47321" y="1"/>
                  </a:moveTo>
                  <a:cubicBezTo>
                    <a:pt x="40441" y="1"/>
                    <a:pt x="37679" y="10881"/>
                    <a:pt x="33040" y="10881"/>
                  </a:cubicBezTo>
                  <a:cubicBezTo>
                    <a:pt x="32537" y="10881"/>
                    <a:pt x="32012" y="10754"/>
                    <a:pt x="31457" y="10470"/>
                  </a:cubicBezTo>
                  <a:cubicBezTo>
                    <a:pt x="28833" y="9132"/>
                    <a:pt x="29046" y="767"/>
                    <a:pt x="24301" y="767"/>
                  </a:cubicBezTo>
                  <a:cubicBezTo>
                    <a:pt x="23556" y="767"/>
                    <a:pt x="22689" y="973"/>
                    <a:pt x="21670" y="1445"/>
                  </a:cubicBezTo>
                  <a:cubicBezTo>
                    <a:pt x="14944" y="4554"/>
                    <a:pt x="18014" y="15188"/>
                    <a:pt x="14423" y="15188"/>
                  </a:cubicBezTo>
                  <a:cubicBezTo>
                    <a:pt x="14149" y="15188"/>
                    <a:pt x="13837" y="15126"/>
                    <a:pt x="13479" y="14994"/>
                  </a:cubicBezTo>
                  <a:cubicBezTo>
                    <a:pt x="13466" y="14995"/>
                    <a:pt x="13454" y="14995"/>
                    <a:pt x="13442" y="14995"/>
                  </a:cubicBezTo>
                  <a:cubicBezTo>
                    <a:pt x="13056" y="14995"/>
                    <a:pt x="12597" y="14648"/>
                    <a:pt x="12193" y="14601"/>
                  </a:cubicBezTo>
                  <a:cubicBezTo>
                    <a:pt x="11921" y="14565"/>
                    <a:pt x="11656" y="14547"/>
                    <a:pt x="11398" y="14547"/>
                  </a:cubicBezTo>
                  <a:cubicBezTo>
                    <a:pt x="5868" y="14547"/>
                    <a:pt x="3575" y="22683"/>
                    <a:pt x="2596" y="26960"/>
                  </a:cubicBezTo>
                  <a:cubicBezTo>
                    <a:pt x="1" y="38140"/>
                    <a:pt x="3632" y="48629"/>
                    <a:pt x="3704" y="48677"/>
                  </a:cubicBezTo>
                  <a:cubicBezTo>
                    <a:pt x="8356" y="51599"/>
                    <a:pt x="14802" y="54033"/>
                    <a:pt x="20602" y="54033"/>
                  </a:cubicBezTo>
                  <a:cubicBezTo>
                    <a:pt x="22862" y="54033"/>
                    <a:pt x="25025" y="53663"/>
                    <a:pt x="26945" y="52809"/>
                  </a:cubicBezTo>
                  <a:cubicBezTo>
                    <a:pt x="34374" y="49499"/>
                    <a:pt x="30564" y="43272"/>
                    <a:pt x="30445" y="42355"/>
                  </a:cubicBezTo>
                  <a:cubicBezTo>
                    <a:pt x="30087" y="39653"/>
                    <a:pt x="31775" y="39051"/>
                    <a:pt x="33805" y="39051"/>
                  </a:cubicBezTo>
                  <a:cubicBezTo>
                    <a:pt x="35353" y="39051"/>
                    <a:pt x="37101" y="39402"/>
                    <a:pt x="38291" y="39438"/>
                  </a:cubicBezTo>
                  <a:cubicBezTo>
                    <a:pt x="38426" y="39442"/>
                    <a:pt x="38560" y="39444"/>
                    <a:pt x="38694" y="39444"/>
                  </a:cubicBezTo>
                  <a:cubicBezTo>
                    <a:pt x="43697" y="39444"/>
                    <a:pt x="48722" y="36430"/>
                    <a:pt x="47864" y="30830"/>
                  </a:cubicBezTo>
                  <a:cubicBezTo>
                    <a:pt x="47185" y="26484"/>
                    <a:pt x="43578" y="24353"/>
                    <a:pt x="49531" y="18495"/>
                  </a:cubicBezTo>
                  <a:cubicBezTo>
                    <a:pt x="58461" y="9708"/>
                    <a:pt x="54186" y="695"/>
                    <a:pt x="48043" y="40"/>
                  </a:cubicBezTo>
                  <a:cubicBezTo>
                    <a:pt x="47797" y="14"/>
                    <a:pt x="47556" y="1"/>
                    <a:pt x="47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75" name="Google Shape;275;p23"/>
            <p:cNvSpPr/>
            <p:nvPr/>
          </p:nvSpPr>
          <p:spPr>
            <a:xfrm>
              <a:off x="-1801299" y="1673750"/>
              <a:ext cx="648448" cy="672557"/>
            </a:xfrm>
            <a:custGeom>
              <a:avLst/>
              <a:gdLst/>
              <a:ahLst/>
              <a:cxnLst/>
              <a:rect l="l" t="t" r="r" b="b"/>
              <a:pathLst>
                <a:path w="42577" h="44160" extrusionOk="0">
                  <a:moveTo>
                    <a:pt x="20562" y="1"/>
                  </a:moveTo>
                  <a:cubicBezTo>
                    <a:pt x="20402" y="1"/>
                    <a:pt x="20242" y="87"/>
                    <a:pt x="20181" y="286"/>
                  </a:cubicBezTo>
                  <a:cubicBezTo>
                    <a:pt x="19014" y="4024"/>
                    <a:pt x="18645" y="7906"/>
                    <a:pt x="18645" y="11823"/>
                  </a:cubicBezTo>
                  <a:cubicBezTo>
                    <a:pt x="18645" y="16121"/>
                    <a:pt x="19026" y="20431"/>
                    <a:pt x="17776" y="24622"/>
                  </a:cubicBezTo>
                  <a:cubicBezTo>
                    <a:pt x="17752" y="24705"/>
                    <a:pt x="17752" y="24789"/>
                    <a:pt x="17776" y="24848"/>
                  </a:cubicBezTo>
                  <a:cubicBezTo>
                    <a:pt x="12656" y="28956"/>
                    <a:pt x="7822" y="33397"/>
                    <a:pt x="3762" y="38528"/>
                  </a:cubicBezTo>
                  <a:cubicBezTo>
                    <a:pt x="4298" y="35540"/>
                    <a:pt x="3631" y="32516"/>
                    <a:pt x="3465" y="29492"/>
                  </a:cubicBezTo>
                  <a:cubicBezTo>
                    <a:pt x="3262" y="25693"/>
                    <a:pt x="3607" y="21931"/>
                    <a:pt x="5060" y="18395"/>
                  </a:cubicBezTo>
                  <a:cubicBezTo>
                    <a:pt x="5175" y="18100"/>
                    <a:pt x="4939" y="17910"/>
                    <a:pt x="4689" y="17910"/>
                  </a:cubicBezTo>
                  <a:cubicBezTo>
                    <a:pt x="4524" y="17910"/>
                    <a:pt x="4354" y="17992"/>
                    <a:pt x="4274" y="18181"/>
                  </a:cubicBezTo>
                  <a:cubicBezTo>
                    <a:pt x="2988" y="21348"/>
                    <a:pt x="2548" y="24693"/>
                    <a:pt x="2607" y="28098"/>
                  </a:cubicBezTo>
                  <a:cubicBezTo>
                    <a:pt x="2679" y="31885"/>
                    <a:pt x="3822" y="35814"/>
                    <a:pt x="2703" y="39517"/>
                  </a:cubicBezTo>
                  <a:cubicBezTo>
                    <a:pt x="2667" y="39659"/>
                    <a:pt x="2691" y="39767"/>
                    <a:pt x="2762" y="39862"/>
                  </a:cubicBezTo>
                  <a:cubicBezTo>
                    <a:pt x="1869" y="41064"/>
                    <a:pt x="1000" y="42291"/>
                    <a:pt x="190" y="43565"/>
                  </a:cubicBezTo>
                  <a:cubicBezTo>
                    <a:pt x="0" y="43871"/>
                    <a:pt x="281" y="44160"/>
                    <a:pt x="562" y="44160"/>
                  </a:cubicBezTo>
                  <a:cubicBezTo>
                    <a:pt x="686" y="44160"/>
                    <a:pt x="809" y="44104"/>
                    <a:pt x="893" y="43969"/>
                  </a:cubicBezTo>
                  <a:cubicBezTo>
                    <a:pt x="1988" y="42219"/>
                    <a:pt x="3203" y="40540"/>
                    <a:pt x="4477" y="38933"/>
                  </a:cubicBezTo>
                  <a:cubicBezTo>
                    <a:pt x="4665" y="38923"/>
                    <a:pt x="4852" y="38919"/>
                    <a:pt x="5039" y="38919"/>
                  </a:cubicBezTo>
                  <a:cubicBezTo>
                    <a:pt x="8447" y="38919"/>
                    <a:pt x="11650" y="40492"/>
                    <a:pt x="15025" y="40910"/>
                  </a:cubicBezTo>
                  <a:cubicBezTo>
                    <a:pt x="15977" y="41029"/>
                    <a:pt x="16929" y="41086"/>
                    <a:pt x="17878" y="41086"/>
                  </a:cubicBezTo>
                  <a:cubicBezTo>
                    <a:pt x="19862" y="41086"/>
                    <a:pt x="21836" y="40837"/>
                    <a:pt x="23777" y="40386"/>
                  </a:cubicBezTo>
                  <a:cubicBezTo>
                    <a:pt x="24256" y="40274"/>
                    <a:pt x="24099" y="39590"/>
                    <a:pt x="23657" y="39590"/>
                  </a:cubicBezTo>
                  <a:cubicBezTo>
                    <a:pt x="23627" y="39590"/>
                    <a:pt x="23595" y="39593"/>
                    <a:pt x="23562" y="39600"/>
                  </a:cubicBezTo>
                  <a:cubicBezTo>
                    <a:pt x="21684" y="40042"/>
                    <a:pt x="19777" y="40275"/>
                    <a:pt x="17868" y="40275"/>
                  </a:cubicBezTo>
                  <a:cubicBezTo>
                    <a:pt x="16281" y="40275"/>
                    <a:pt x="14694" y="40114"/>
                    <a:pt x="13120" y="39778"/>
                  </a:cubicBezTo>
                  <a:cubicBezTo>
                    <a:pt x="10418" y="39207"/>
                    <a:pt x="7882" y="38147"/>
                    <a:pt x="5119" y="38124"/>
                  </a:cubicBezTo>
                  <a:cubicBezTo>
                    <a:pt x="9632" y="32647"/>
                    <a:pt x="15037" y="27991"/>
                    <a:pt x="20657" y="23622"/>
                  </a:cubicBezTo>
                  <a:cubicBezTo>
                    <a:pt x="20693" y="23634"/>
                    <a:pt x="20717" y="23657"/>
                    <a:pt x="20764" y="23669"/>
                  </a:cubicBezTo>
                  <a:cubicBezTo>
                    <a:pt x="23741" y="24158"/>
                    <a:pt x="26479" y="25479"/>
                    <a:pt x="29503" y="25872"/>
                  </a:cubicBezTo>
                  <a:cubicBezTo>
                    <a:pt x="30510" y="26003"/>
                    <a:pt x="31519" y="26065"/>
                    <a:pt x="32526" y="26065"/>
                  </a:cubicBezTo>
                  <a:cubicBezTo>
                    <a:pt x="34258" y="26065"/>
                    <a:pt x="35986" y="25882"/>
                    <a:pt x="37695" y="25551"/>
                  </a:cubicBezTo>
                  <a:cubicBezTo>
                    <a:pt x="38177" y="25461"/>
                    <a:pt x="38015" y="24769"/>
                    <a:pt x="37566" y="24769"/>
                  </a:cubicBezTo>
                  <a:cubicBezTo>
                    <a:pt x="37539" y="24769"/>
                    <a:pt x="37510" y="24771"/>
                    <a:pt x="37481" y="24777"/>
                  </a:cubicBezTo>
                  <a:cubicBezTo>
                    <a:pt x="35839" y="25091"/>
                    <a:pt x="34184" y="25260"/>
                    <a:pt x="32529" y="25260"/>
                  </a:cubicBezTo>
                  <a:cubicBezTo>
                    <a:pt x="31109" y="25260"/>
                    <a:pt x="29689" y="25136"/>
                    <a:pt x="28277" y="24872"/>
                  </a:cubicBezTo>
                  <a:cubicBezTo>
                    <a:pt x="25955" y="24431"/>
                    <a:pt x="23788" y="23455"/>
                    <a:pt x="21479" y="22991"/>
                  </a:cubicBezTo>
                  <a:cubicBezTo>
                    <a:pt x="21872" y="22693"/>
                    <a:pt x="22253" y="22395"/>
                    <a:pt x="22645" y="22098"/>
                  </a:cubicBezTo>
                  <a:cubicBezTo>
                    <a:pt x="29956" y="16538"/>
                    <a:pt x="37481" y="10965"/>
                    <a:pt x="42386" y="3036"/>
                  </a:cubicBezTo>
                  <a:cubicBezTo>
                    <a:pt x="42576" y="2730"/>
                    <a:pt x="42301" y="2441"/>
                    <a:pt x="42023" y="2441"/>
                  </a:cubicBezTo>
                  <a:cubicBezTo>
                    <a:pt x="41901" y="2441"/>
                    <a:pt x="41779" y="2497"/>
                    <a:pt x="41695" y="2631"/>
                  </a:cubicBezTo>
                  <a:cubicBezTo>
                    <a:pt x="36385" y="11192"/>
                    <a:pt x="27991" y="16954"/>
                    <a:pt x="20145" y="22991"/>
                  </a:cubicBezTo>
                  <a:cubicBezTo>
                    <a:pt x="19681" y="23360"/>
                    <a:pt x="19216" y="23717"/>
                    <a:pt x="18740" y="24086"/>
                  </a:cubicBezTo>
                  <a:cubicBezTo>
                    <a:pt x="19645" y="20538"/>
                    <a:pt x="19514" y="16919"/>
                    <a:pt x="19467" y="13263"/>
                  </a:cubicBezTo>
                  <a:cubicBezTo>
                    <a:pt x="19395" y="8941"/>
                    <a:pt x="19669" y="4655"/>
                    <a:pt x="20955" y="500"/>
                  </a:cubicBezTo>
                  <a:cubicBezTo>
                    <a:pt x="21048" y="199"/>
                    <a:pt x="20804" y="1"/>
                    <a:pt x="205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76" name="Google Shape;276;p23"/>
          <p:cNvGrpSpPr/>
          <p:nvPr/>
        </p:nvGrpSpPr>
        <p:grpSpPr>
          <a:xfrm flipH="1">
            <a:off x="1" y="2854047"/>
            <a:ext cx="9144001" cy="2289456"/>
            <a:chOff x="271750" y="2423875"/>
            <a:chExt cx="7077400" cy="1772025"/>
          </a:xfrm>
        </p:grpSpPr>
        <p:sp>
          <p:nvSpPr>
            <p:cNvPr id="277" name="Google Shape;277;p23"/>
            <p:cNvSpPr/>
            <p:nvPr/>
          </p:nvSpPr>
          <p:spPr>
            <a:xfrm>
              <a:off x="277700" y="2423875"/>
              <a:ext cx="7071450" cy="1772025"/>
            </a:xfrm>
            <a:custGeom>
              <a:avLst/>
              <a:gdLst/>
              <a:ahLst/>
              <a:cxnLst/>
              <a:rect l="l" t="t" r="r" b="b"/>
              <a:pathLst>
                <a:path w="282858" h="70881" extrusionOk="0">
                  <a:moveTo>
                    <a:pt x="57528" y="1"/>
                  </a:moveTo>
                  <a:cubicBezTo>
                    <a:pt x="37107" y="1"/>
                    <a:pt x="17867" y="6326"/>
                    <a:pt x="1" y="16029"/>
                  </a:cubicBezTo>
                  <a:lnTo>
                    <a:pt x="1" y="70881"/>
                  </a:lnTo>
                  <a:lnTo>
                    <a:pt x="282857" y="70881"/>
                  </a:lnTo>
                  <a:lnTo>
                    <a:pt x="282857" y="53831"/>
                  </a:lnTo>
                  <a:cubicBezTo>
                    <a:pt x="276183" y="53941"/>
                    <a:pt x="269511" y="54030"/>
                    <a:pt x="262852" y="54030"/>
                  </a:cubicBezTo>
                  <a:cubicBezTo>
                    <a:pt x="230491" y="54030"/>
                    <a:pt x="198425" y="51930"/>
                    <a:pt x="167736" y="39913"/>
                  </a:cubicBezTo>
                  <a:cubicBezTo>
                    <a:pt x="131005" y="25530"/>
                    <a:pt x="101025" y="967"/>
                    <a:pt x="59794" y="27"/>
                  </a:cubicBezTo>
                  <a:cubicBezTo>
                    <a:pt x="59037" y="10"/>
                    <a:pt x="58282" y="1"/>
                    <a:pt x="57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78" name="Google Shape;278;p23"/>
            <p:cNvSpPr/>
            <p:nvPr/>
          </p:nvSpPr>
          <p:spPr>
            <a:xfrm>
              <a:off x="271750" y="3380525"/>
              <a:ext cx="1876450" cy="815375"/>
            </a:xfrm>
            <a:custGeom>
              <a:avLst/>
              <a:gdLst/>
              <a:ahLst/>
              <a:cxnLst/>
              <a:rect l="l" t="t" r="r" b="b"/>
              <a:pathLst>
                <a:path w="75058" h="32615" extrusionOk="0">
                  <a:moveTo>
                    <a:pt x="26971" y="1"/>
                  </a:moveTo>
                  <a:cubicBezTo>
                    <a:pt x="16792" y="1"/>
                    <a:pt x="7040" y="5763"/>
                    <a:pt x="2429" y="15589"/>
                  </a:cubicBezTo>
                  <a:cubicBezTo>
                    <a:pt x="2382" y="15684"/>
                    <a:pt x="2358" y="15779"/>
                    <a:pt x="2310" y="15875"/>
                  </a:cubicBezTo>
                  <a:cubicBezTo>
                    <a:pt x="1453" y="16946"/>
                    <a:pt x="679" y="18065"/>
                    <a:pt x="0" y="19244"/>
                  </a:cubicBezTo>
                  <a:lnTo>
                    <a:pt x="0" y="32615"/>
                  </a:lnTo>
                  <a:lnTo>
                    <a:pt x="75057" y="32615"/>
                  </a:lnTo>
                  <a:cubicBezTo>
                    <a:pt x="73819" y="28007"/>
                    <a:pt x="70640" y="23959"/>
                    <a:pt x="65985" y="21768"/>
                  </a:cubicBezTo>
                  <a:cubicBezTo>
                    <a:pt x="63680" y="20692"/>
                    <a:pt x="61256" y="20183"/>
                    <a:pt x="58871" y="20183"/>
                  </a:cubicBezTo>
                  <a:cubicBezTo>
                    <a:pt x="56981" y="20183"/>
                    <a:pt x="55116" y="20503"/>
                    <a:pt x="53352" y="21113"/>
                  </a:cubicBezTo>
                  <a:cubicBezTo>
                    <a:pt x="51566" y="13255"/>
                    <a:pt x="46328" y="6266"/>
                    <a:pt x="38470" y="2575"/>
                  </a:cubicBezTo>
                  <a:cubicBezTo>
                    <a:pt x="34746" y="828"/>
                    <a:pt x="30828" y="1"/>
                    <a:pt x="269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79" name="Google Shape;279;p23"/>
            <p:cNvSpPr/>
            <p:nvPr/>
          </p:nvSpPr>
          <p:spPr>
            <a:xfrm>
              <a:off x="1828200" y="3808500"/>
              <a:ext cx="1499600" cy="387400"/>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sp>
        <p:nvSpPr>
          <p:cNvPr id="280" name="Google Shape;280;p23"/>
          <p:cNvSpPr txBox="1">
            <a:spLocks noGrp="1"/>
          </p:cNvSpPr>
          <p:nvPr>
            <p:ph type="title"/>
          </p:nvPr>
        </p:nvSpPr>
        <p:spPr>
          <a:xfrm>
            <a:off x="717525" y="552990"/>
            <a:ext cx="7708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81" name="Google Shape;281;p23"/>
          <p:cNvSpPr txBox="1">
            <a:spLocks noGrp="1"/>
          </p:cNvSpPr>
          <p:nvPr>
            <p:ph type="title" idx="2"/>
          </p:nvPr>
        </p:nvSpPr>
        <p:spPr>
          <a:xfrm>
            <a:off x="1087250" y="1758450"/>
            <a:ext cx="1813800" cy="492600"/>
          </a:xfrm>
          <a:prstGeom prst="rect">
            <a:avLst/>
          </a:prstGeom>
          <a:noFill/>
        </p:spPr>
        <p:txBody>
          <a:bodyPr spcFirstLastPara="1" wrap="square" lIns="91425" tIns="91425" rIns="91425" bIns="91425" anchor="b" anchorCtr="0">
            <a:noAutofit/>
          </a:bodyPr>
          <a:lstStyle>
            <a:lvl1pPr lvl="0" rtl="0">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282" name="Google Shape;282;p23"/>
          <p:cNvSpPr txBox="1">
            <a:spLocks noGrp="1"/>
          </p:cNvSpPr>
          <p:nvPr>
            <p:ph type="subTitle" idx="1"/>
          </p:nvPr>
        </p:nvSpPr>
        <p:spPr>
          <a:xfrm>
            <a:off x="1087250" y="2237950"/>
            <a:ext cx="1813800" cy="16632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83" name="Google Shape;283;p23"/>
          <p:cNvSpPr txBox="1">
            <a:spLocks noGrp="1"/>
          </p:cNvSpPr>
          <p:nvPr>
            <p:ph type="title" idx="3"/>
          </p:nvPr>
        </p:nvSpPr>
        <p:spPr>
          <a:xfrm>
            <a:off x="3665025" y="1758450"/>
            <a:ext cx="1813800" cy="492600"/>
          </a:xfrm>
          <a:prstGeom prst="rect">
            <a:avLst/>
          </a:prstGeom>
          <a:noFill/>
        </p:spPr>
        <p:txBody>
          <a:bodyPr spcFirstLastPara="1" wrap="square" lIns="91425" tIns="91425" rIns="91425" bIns="91425" anchor="b" anchorCtr="0">
            <a:noAutofit/>
          </a:bodyPr>
          <a:lstStyle>
            <a:lvl1pPr lvl="0" rtl="0">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284" name="Google Shape;284;p23"/>
          <p:cNvSpPr txBox="1">
            <a:spLocks noGrp="1"/>
          </p:cNvSpPr>
          <p:nvPr>
            <p:ph type="subTitle" idx="4"/>
          </p:nvPr>
        </p:nvSpPr>
        <p:spPr>
          <a:xfrm>
            <a:off x="3665100" y="2237950"/>
            <a:ext cx="1813800" cy="16632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85" name="Google Shape;285;p23"/>
          <p:cNvSpPr txBox="1">
            <a:spLocks noGrp="1"/>
          </p:cNvSpPr>
          <p:nvPr>
            <p:ph type="title" idx="5"/>
          </p:nvPr>
        </p:nvSpPr>
        <p:spPr>
          <a:xfrm>
            <a:off x="6242950" y="1758450"/>
            <a:ext cx="1801200" cy="492600"/>
          </a:xfrm>
          <a:prstGeom prst="rect">
            <a:avLst/>
          </a:prstGeom>
          <a:noFill/>
        </p:spPr>
        <p:txBody>
          <a:bodyPr spcFirstLastPara="1" wrap="square" lIns="91425" tIns="91425" rIns="91425" bIns="91425" anchor="b" anchorCtr="0">
            <a:noAutofit/>
          </a:bodyPr>
          <a:lstStyle>
            <a:lvl1pPr lvl="0" rtl="0">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286" name="Google Shape;286;p23"/>
          <p:cNvSpPr txBox="1">
            <a:spLocks noGrp="1"/>
          </p:cNvSpPr>
          <p:nvPr>
            <p:ph type="subTitle" idx="6"/>
          </p:nvPr>
        </p:nvSpPr>
        <p:spPr>
          <a:xfrm>
            <a:off x="6242950" y="2237950"/>
            <a:ext cx="1813800" cy="16632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lumns 4">
  <p:cSld name="TITLE_AND_TWO_COLUMNS_1_1_1">
    <p:spTree>
      <p:nvGrpSpPr>
        <p:cNvPr id="1" name="Shape 427"/>
        <p:cNvGrpSpPr/>
        <p:nvPr/>
      </p:nvGrpSpPr>
      <p:grpSpPr>
        <a:xfrm>
          <a:off x="0" y="0"/>
          <a:ext cx="0" cy="0"/>
          <a:chOff x="0" y="0"/>
          <a:chExt cx="0" cy="0"/>
        </a:xfrm>
      </p:grpSpPr>
      <p:sp>
        <p:nvSpPr>
          <p:cNvPr id="428" name="Google Shape;428;p33"/>
          <p:cNvSpPr/>
          <p:nvPr/>
        </p:nvSpPr>
        <p:spPr>
          <a:xfrm>
            <a:off x="70" y="850947"/>
            <a:ext cx="8179245" cy="4098021"/>
          </a:xfrm>
          <a:custGeom>
            <a:avLst/>
            <a:gdLst/>
            <a:ahLst/>
            <a:cxnLst/>
            <a:rect l="l" t="t" r="r" b="b"/>
            <a:pathLst>
              <a:path w="225946" h="113205" extrusionOk="0">
                <a:moveTo>
                  <a:pt x="62499" y="1"/>
                </a:moveTo>
                <a:cubicBezTo>
                  <a:pt x="59883" y="1"/>
                  <a:pt x="57255" y="334"/>
                  <a:pt x="54710" y="1008"/>
                </a:cubicBezTo>
                <a:cubicBezTo>
                  <a:pt x="48019" y="2794"/>
                  <a:pt x="42649" y="6628"/>
                  <a:pt x="39791" y="11712"/>
                </a:cubicBezTo>
                <a:cubicBezTo>
                  <a:pt x="36672" y="17272"/>
                  <a:pt x="35588" y="24499"/>
                  <a:pt x="28540" y="28059"/>
                </a:cubicBezTo>
                <a:cubicBezTo>
                  <a:pt x="26790" y="28940"/>
                  <a:pt x="24873" y="29250"/>
                  <a:pt x="22908" y="29678"/>
                </a:cubicBezTo>
                <a:cubicBezTo>
                  <a:pt x="21075" y="30083"/>
                  <a:pt x="19539" y="30774"/>
                  <a:pt x="18229" y="31869"/>
                </a:cubicBezTo>
                <a:cubicBezTo>
                  <a:pt x="15634" y="34048"/>
                  <a:pt x="13788" y="36953"/>
                  <a:pt x="12371" y="39691"/>
                </a:cubicBezTo>
                <a:cubicBezTo>
                  <a:pt x="10811" y="42715"/>
                  <a:pt x="9811" y="45906"/>
                  <a:pt x="9407" y="49157"/>
                </a:cubicBezTo>
                <a:cubicBezTo>
                  <a:pt x="8978" y="52514"/>
                  <a:pt x="9526" y="55765"/>
                  <a:pt x="9799" y="59122"/>
                </a:cubicBezTo>
                <a:cubicBezTo>
                  <a:pt x="9942" y="60956"/>
                  <a:pt x="9907" y="62813"/>
                  <a:pt x="9145" y="64563"/>
                </a:cubicBezTo>
                <a:cubicBezTo>
                  <a:pt x="8454" y="66159"/>
                  <a:pt x="7156" y="67528"/>
                  <a:pt x="5858" y="68850"/>
                </a:cubicBezTo>
                <a:cubicBezTo>
                  <a:pt x="3608" y="71124"/>
                  <a:pt x="2644" y="74053"/>
                  <a:pt x="1739" y="76886"/>
                </a:cubicBezTo>
                <a:cubicBezTo>
                  <a:pt x="1" y="82375"/>
                  <a:pt x="822" y="87769"/>
                  <a:pt x="5025" y="92293"/>
                </a:cubicBezTo>
                <a:cubicBezTo>
                  <a:pt x="9359" y="96948"/>
                  <a:pt x="15860" y="100080"/>
                  <a:pt x="22753" y="101830"/>
                </a:cubicBezTo>
                <a:cubicBezTo>
                  <a:pt x="28327" y="103249"/>
                  <a:pt x="34155" y="103754"/>
                  <a:pt x="39991" y="103754"/>
                </a:cubicBezTo>
                <a:cubicBezTo>
                  <a:pt x="42970" y="103754"/>
                  <a:pt x="45950" y="103623"/>
                  <a:pt x="48900" y="103413"/>
                </a:cubicBezTo>
                <a:cubicBezTo>
                  <a:pt x="53579" y="103092"/>
                  <a:pt x="58222" y="102437"/>
                  <a:pt x="62913" y="102175"/>
                </a:cubicBezTo>
                <a:cubicBezTo>
                  <a:pt x="63658" y="102135"/>
                  <a:pt x="64397" y="102114"/>
                  <a:pt x="65129" y="102114"/>
                </a:cubicBezTo>
                <a:cubicBezTo>
                  <a:pt x="68914" y="102114"/>
                  <a:pt x="72542" y="102654"/>
                  <a:pt x="76153" y="103711"/>
                </a:cubicBezTo>
                <a:cubicBezTo>
                  <a:pt x="80213" y="104902"/>
                  <a:pt x="84083" y="106461"/>
                  <a:pt x="88166" y="107592"/>
                </a:cubicBezTo>
                <a:cubicBezTo>
                  <a:pt x="90798" y="108319"/>
                  <a:pt x="93500" y="108890"/>
                  <a:pt x="96227" y="109331"/>
                </a:cubicBezTo>
                <a:cubicBezTo>
                  <a:pt x="101001" y="110283"/>
                  <a:pt x="106085" y="110676"/>
                  <a:pt x="110574" y="111283"/>
                </a:cubicBezTo>
                <a:cubicBezTo>
                  <a:pt x="113741" y="111712"/>
                  <a:pt x="116765" y="112534"/>
                  <a:pt x="119908" y="113022"/>
                </a:cubicBezTo>
                <a:cubicBezTo>
                  <a:pt x="120759" y="113151"/>
                  <a:pt x="121581" y="113204"/>
                  <a:pt x="122390" y="113204"/>
                </a:cubicBezTo>
                <a:cubicBezTo>
                  <a:pt x="124492" y="113204"/>
                  <a:pt x="126501" y="112842"/>
                  <a:pt x="128660" y="112498"/>
                </a:cubicBezTo>
                <a:cubicBezTo>
                  <a:pt x="130320" y="112230"/>
                  <a:pt x="131984" y="112138"/>
                  <a:pt x="133653" y="112138"/>
                </a:cubicBezTo>
                <a:cubicBezTo>
                  <a:pt x="135321" y="112138"/>
                  <a:pt x="136994" y="112230"/>
                  <a:pt x="138673" y="112331"/>
                </a:cubicBezTo>
                <a:cubicBezTo>
                  <a:pt x="141764" y="112515"/>
                  <a:pt x="144846" y="112620"/>
                  <a:pt x="147945" y="112620"/>
                </a:cubicBezTo>
                <a:cubicBezTo>
                  <a:pt x="148259" y="112620"/>
                  <a:pt x="148574" y="112619"/>
                  <a:pt x="148888" y="112617"/>
                </a:cubicBezTo>
                <a:cubicBezTo>
                  <a:pt x="162152" y="112522"/>
                  <a:pt x="175273" y="110831"/>
                  <a:pt x="188488" y="110069"/>
                </a:cubicBezTo>
                <a:cubicBezTo>
                  <a:pt x="199526" y="109438"/>
                  <a:pt x="212682" y="110081"/>
                  <a:pt x="221040" y="103235"/>
                </a:cubicBezTo>
                <a:cubicBezTo>
                  <a:pt x="224219" y="100627"/>
                  <a:pt x="225946" y="97151"/>
                  <a:pt x="225350" y="93531"/>
                </a:cubicBezTo>
                <a:cubicBezTo>
                  <a:pt x="224803" y="90138"/>
                  <a:pt x="222243" y="87197"/>
                  <a:pt x="218087" y="86007"/>
                </a:cubicBezTo>
                <a:cubicBezTo>
                  <a:pt x="212908" y="84518"/>
                  <a:pt x="207181" y="85637"/>
                  <a:pt x="201943" y="84316"/>
                </a:cubicBezTo>
                <a:cubicBezTo>
                  <a:pt x="197144" y="83101"/>
                  <a:pt x="193418" y="80244"/>
                  <a:pt x="189429" y="77958"/>
                </a:cubicBezTo>
                <a:cubicBezTo>
                  <a:pt x="187453" y="76815"/>
                  <a:pt x="185357" y="75779"/>
                  <a:pt x="183047" y="75124"/>
                </a:cubicBezTo>
                <a:cubicBezTo>
                  <a:pt x="181018" y="74552"/>
                  <a:pt x="178881" y="74329"/>
                  <a:pt x="176737" y="74329"/>
                </a:cubicBezTo>
                <a:cubicBezTo>
                  <a:pt x="176026" y="74329"/>
                  <a:pt x="175314" y="74353"/>
                  <a:pt x="174606" y="74398"/>
                </a:cubicBezTo>
                <a:cubicBezTo>
                  <a:pt x="168947" y="74749"/>
                  <a:pt x="163483" y="76316"/>
                  <a:pt x="157786" y="76316"/>
                </a:cubicBezTo>
                <a:cubicBezTo>
                  <a:pt x="157682" y="76316"/>
                  <a:pt x="157577" y="76316"/>
                  <a:pt x="157473" y="76315"/>
                </a:cubicBezTo>
                <a:cubicBezTo>
                  <a:pt x="152663" y="76267"/>
                  <a:pt x="147317" y="75124"/>
                  <a:pt x="144816" y="71600"/>
                </a:cubicBezTo>
                <a:cubicBezTo>
                  <a:pt x="143388" y="69576"/>
                  <a:pt x="143149" y="67207"/>
                  <a:pt x="142661" y="64956"/>
                </a:cubicBezTo>
                <a:cubicBezTo>
                  <a:pt x="142245" y="62968"/>
                  <a:pt x="141518" y="61075"/>
                  <a:pt x="140209" y="59337"/>
                </a:cubicBezTo>
                <a:cubicBezTo>
                  <a:pt x="137863" y="56205"/>
                  <a:pt x="134089" y="53753"/>
                  <a:pt x="129743" y="52514"/>
                </a:cubicBezTo>
                <a:cubicBezTo>
                  <a:pt x="127656" y="51919"/>
                  <a:pt x="125480" y="51649"/>
                  <a:pt x="123261" y="51649"/>
                </a:cubicBezTo>
                <a:cubicBezTo>
                  <a:pt x="123037" y="51649"/>
                  <a:pt x="122812" y="51652"/>
                  <a:pt x="122587" y="51657"/>
                </a:cubicBezTo>
                <a:cubicBezTo>
                  <a:pt x="122123" y="51669"/>
                  <a:pt x="121659" y="51693"/>
                  <a:pt x="121182" y="51728"/>
                </a:cubicBezTo>
                <a:cubicBezTo>
                  <a:pt x="116479" y="50609"/>
                  <a:pt x="111503" y="50002"/>
                  <a:pt x="107121" y="48192"/>
                </a:cubicBezTo>
                <a:cubicBezTo>
                  <a:pt x="99501" y="45049"/>
                  <a:pt x="96298" y="38441"/>
                  <a:pt x="94560" y="32178"/>
                </a:cubicBezTo>
                <a:cubicBezTo>
                  <a:pt x="93584" y="28678"/>
                  <a:pt x="92929" y="25106"/>
                  <a:pt x="91726" y="21641"/>
                </a:cubicBezTo>
                <a:cubicBezTo>
                  <a:pt x="90810" y="19034"/>
                  <a:pt x="89548" y="16486"/>
                  <a:pt x="87952" y="14081"/>
                </a:cubicBezTo>
                <a:cubicBezTo>
                  <a:pt x="84809" y="9330"/>
                  <a:pt x="80237" y="4973"/>
                  <a:pt x="74200" y="2365"/>
                </a:cubicBezTo>
                <a:cubicBezTo>
                  <a:pt x="70558" y="797"/>
                  <a:pt x="66542" y="1"/>
                  <a:pt x="62499" y="1"/>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429" name="Google Shape;429;p33"/>
          <p:cNvSpPr/>
          <p:nvPr/>
        </p:nvSpPr>
        <p:spPr>
          <a:xfrm flipH="1">
            <a:off x="4420751" y="2753749"/>
            <a:ext cx="4769720" cy="2389758"/>
          </a:xfrm>
          <a:custGeom>
            <a:avLst/>
            <a:gdLst/>
            <a:ahLst/>
            <a:cxnLst/>
            <a:rect l="l" t="t" r="r" b="b"/>
            <a:pathLst>
              <a:path w="225946" h="113205" extrusionOk="0">
                <a:moveTo>
                  <a:pt x="62499" y="1"/>
                </a:moveTo>
                <a:cubicBezTo>
                  <a:pt x="59883" y="1"/>
                  <a:pt x="57255" y="334"/>
                  <a:pt x="54710" y="1008"/>
                </a:cubicBezTo>
                <a:cubicBezTo>
                  <a:pt x="48019" y="2794"/>
                  <a:pt x="42649" y="6628"/>
                  <a:pt x="39791" y="11712"/>
                </a:cubicBezTo>
                <a:cubicBezTo>
                  <a:pt x="36672" y="17272"/>
                  <a:pt x="35588" y="24499"/>
                  <a:pt x="28540" y="28059"/>
                </a:cubicBezTo>
                <a:cubicBezTo>
                  <a:pt x="26790" y="28940"/>
                  <a:pt x="24873" y="29250"/>
                  <a:pt x="22908" y="29678"/>
                </a:cubicBezTo>
                <a:cubicBezTo>
                  <a:pt x="21075" y="30083"/>
                  <a:pt x="19539" y="30774"/>
                  <a:pt x="18229" y="31869"/>
                </a:cubicBezTo>
                <a:cubicBezTo>
                  <a:pt x="15634" y="34048"/>
                  <a:pt x="13788" y="36953"/>
                  <a:pt x="12371" y="39691"/>
                </a:cubicBezTo>
                <a:cubicBezTo>
                  <a:pt x="10811" y="42715"/>
                  <a:pt x="9811" y="45906"/>
                  <a:pt x="9407" y="49157"/>
                </a:cubicBezTo>
                <a:cubicBezTo>
                  <a:pt x="8978" y="52514"/>
                  <a:pt x="9526" y="55765"/>
                  <a:pt x="9799" y="59122"/>
                </a:cubicBezTo>
                <a:cubicBezTo>
                  <a:pt x="9942" y="60956"/>
                  <a:pt x="9907" y="62813"/>
                  <a:pt x="9145" y="64563"/>
                </a:cubicBezTo>
                <a:cubicBezTo>
                  <a:pt x="8454" y="66159"/>
                  <a:pt x="7156" y="67528"/>
                  <a:pt x="5858" y="68850"/>
                </a:cubicBezTo>
                <a:cubicBezTo>
                  <a:pt x="3608" y="71124"/>
                  <a:pt x="2644" y="74053"/>
                  <a:pt x="1739" y="76886"/>
                </a:cubicBezTo>
                <a:cubicBezTo>
                  <a:pt x="1" y="82375"/>
                  <a:pt x="822" y="87769"/>
                  <a:pt x="5025" y="92293"/>
                </a:cubicBezTo>
                <a:cubicBezTo>
                  <a:pt x="9359" y="96948"/>
                  <a:pt x="15860" y="100080"/>
                  <a:pt x="22753" y="101830"/>
                </a:cubicBezTo>
                <a:cubicBezTo>
                  <a:pt x="28327" y="103249"/>
                  <a:pt x="34155" y="103754"/>
                  <a:pt x="39991" y="103754"/>
                </a:cubicBezTo>
                <a:cubicBezTo>
                  <a:pt x="42970" y="103754"/>
                  <a:pt x="45950" y="103623"/>
                  <a:pt x="48900" y="103413"/>
                </a:cubicBezTo>
                <a:cubicBezTo>
                  <a:pt x="53579" y="103092"/>
                  <a:pt x="58222" y="102437"/>
                  <a:pt x="62913" y="102175"/>
                </a:cubicBezTo>
                <a:cubicBezTo>
                  <a:pt x="63658" y="102135"/>
                  <a:pt x="64397" y="102114"/>
                  <a:pt x="65129" y="102114"/>
                </a:cubicBezTo>
                <a:cubicBezTo>
                  <a:pt x="68914" y="102114"/>
                  <a:pt x="72542" y="102654"/>
                  <a:pt x="76153" y="103711"/>
                </a:cubicBezTo>
                <a:cubicBezTo>
                  <a:pt x="80213" y="104902"/>
                  <a:pt x="84083" y="106461"/>
                  <a:pt x="88166" y="107592"/>
                </a:cubicBezTo>
                <a:cubicBezTo>
                  <a:pt x="90798" y="108319"/>
                  <a:pt x="93500" y="108890"/>
                  <a:pt x="96227" y="109331"/>
                </a:cubicBezTo>
                <a:cubicBezTo>
                  <a:pt x="101001" y="110283"/>
                  <a:pt x="106085" y="110676"/>
                  <a:pt x="110574" y="111283"/>
                </a:cubicBezTo>
                <a:cubicBezTo>
                  <a:pt x="113741" y="111712"/>
                  <a:pt x="116765" y="112534"/>
                  <a:pt x="119908" y="113022"/>
                </a:cubicBezTo>
                <a:cubicBezTo>
                  <a:pt x="120759" y="113151"/>
                  <a:pt x="121581" y="113204"/>
                  <a:pt x="122390" y="113204"/>
                </a:cubicBezTo>
                <a:cubicBezTo>
                  <a:pt x="124492" y="113204"/>
                  <a:pt x="126501" y="112842"/>
                  <a:pt x="128660" y="112498"/>
                </a:cubicBezTo>
                <a:cubicBezTo>
                  <a:pt x="130320" y="112230"/>
                  <a:pt x="131984" y="112138"/>
                  <a:pt x="133653" y="112138"/>
                </a:cubicBezTo>
                <a:cubicBezTo>
                  <a:pt x="135321" y="112138"/>
                  <a:pt x="136994" y="112230"/>
                  <a:pt x="138673" y="112331"/>
                </a:cubicBezTo>
                <a:cubicBezTo>
                  <a:pt x="141764" y="112515"/>
                  <a:pt x="144846" y="112620"/>
                  <a:pt x="147945" y="112620"/>
                </a:cubicBezTo>
                <a:cubicBezTo>
                  <a:pt x="148259" y="112620"/>
                  <a:pt x="148574" y="112619"/>
                  <a:pt x="148888" y="112617"/>
                </a:cubicBezTo>
                <a:cubicBezTo>
                  <a:pt x="162152" y="112522"/>
                  <a:pt x="175273" y="110831"/>
                  <a:pt x="188488" y="110069"/>
                </a:cubicBezTo>
                <a:cubicBezTo>
                  <a:pt x="199526" y="109438"/>
                  <a:pt x="212682" y="110081"/>
                  <a:pt x="221040" y="103235"/>
                </a:cubicBezTo>
                <a:cubicBezTo>
                  <a:pt x="224219" y="100627"/>
                  <a:pt x="225946" y="97151"/>
                  <a:pt x="225350" y="93531"/>
                </a:cubicBezTo>
                <a:cubicBezTo>
                  <a:pt x="224803" y="90138"/>
                  <a:pt x="222243" y="87197"/>
                  <a:pt x="218087" y="86007"/>
                </a:cubicBezTo>
                <a:cubicBezTo>
                  <a:pt x="212908" y="84518"/>
                  <a:pt x="207181" y="85637"/>
                  <a:pt x="201943" y="84316"/>
                </a:cubicBezTo>
                <a:cubicBezTo>
                  <a:pt x="197144" y="83101"/>
                  <a:pt x="193418" y="80244"/>
                  <a:pt x="189429" y="77958"/>
                </a:cubicBezTo>
                <a:cubicBezTo>
                  <a:pt x="187453" y="76815"/>
                  <a:pt x="185357" y="75779"/>
                  <a:pt x="183047" y="75124"/>
                </a:cubicBezTo>
                <a:cubicBezTo>
                  <a:pt x="181018" y="74552"/>
                  <a:pt x="178881" y="74329"/>
                  <a:pt x="176737" y="74329"/>
                </a:cubicBezTo>
                <a:cubicBezTo>
                  <a:pt x="176026" y="74329"/>
                  <a:pt x="175314" y="74353"/>
                  <a:pt x="174606" y="74398"/>
                </a:cubicBezTo>
                <a:cubicBezTo>
                  <a:pt x="168947" y="74749"/>
                  <a:pt x="163483" y="76316"/>
                  <a:pt x="157786" y="76316"/>
                </a:cubicBezTo>
                <a:cubicBezTo>
                  <a:pt x="157682" y="76316"/>
                  <a:pt x="157577" y="76316"/>
                  <a:pt x="157473" y="76315"/>
                </a:cubicBezTo>
                <a:cubicBezTo>
                  <a:pt x="152663" y="76267"/>
                  <a:pt x="147317" y="75124"/>
                  <a:pt x="144816" y="71600"/>
                </a:cubicBezTo>
                <a:cubicBezTo>
                  <a:pt x="143388" y="69576"/>
                  <a:pt x="143149" y="67207"/>
                  <a:pt x="142661" y="64956"/>
                </a:cubicBezTo>
                <a:cubicBezTo>
                  <a:pt x="142245" y="62968"/>
                  <a:pt x="141518" y="61075"/>
                  <a:pt x="140209" y="59337"/>
                </a:cubicBezTo>
                <a:cubicBezTo>
                  <a:pt x="137863" y="56205"/>
                  <a:pt x="134089" y="53753"/>
                  <a:pt x="129743" y="52514"/>
                </a:cubicBezTo>
                <a:cubicBezTo>
                  <a:pt x="127656" y="51919"/>
                  <a:pt x="125480" y="51649"/>
                  <a:pt x="123261" y="51649"/>
                </a:cubicBezTo>
                <a:cubicBezTo>
                  <a:pt x="123037" y="51649"/>
                  <a:pt x="122812" y="51652"/>
                  <a:pt x="122587" y="51657"/>
                </a:cubicBezTo>
                <a:cubicBezTo>
                  <a:pt x="122123" y="51669"/>
                  <a:pt x="121659" y="51693"/>
                  <a:pt x="121182" y="51728"/>
                </a:cubicBezTo>
                <a:cubicBezTo>
                  <a:pt x="116479" y="50609"/>
                  <a:pt x="111503" y="50002"/>
                  <a:pt x="107121" y="48192"/>
                </a:cubicBezTo>
                <a:cubicBezTo>
                  <a:pt x="99501" y="45049"/>
                  <a:pt x="96298" y="38441"/>
                  <a:pt x="94560" y="32178"/>
                </a:cubicBezTo>
                <a:cubicBezTo>
                  <a:pt x="93584" y="28678"/>
                  <a:pt x="92929" y="25106"/>
                  <a:pt x="91726" y="21641"/>
                </a:cubicBezTo>
                <a:cubicBezTo>
                  <a:pt x="90810" y="19034"/>
                  <a:pt x="89548" y="16486"/>
                  <a:pt x="87952" y="14081"/>
                </a:cubicBezTo>
                <a:cubicBezTo>
                  <a:pt x="84809" y="9330"/>
                  <a:pt x="80237" y="4973"/>
                  <a:pt x="74200" y="2365"/>
                </a:cubicBezTo>
                <a:cubicBezTo>
                  <a:pt x="70558" y="797"/>
                  <a:pt x="66542" y="1"/>
                  <a:pt x="62499" y="1"/>
                </a:cubicBezTo>
                <a:close/>
              </a:path>
            </a:pathLst>
          </a:custGeom>
          <a:solidFill>
            <a:schemeClr val="lt1">
              <a:alpha val="31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430" name="Google Shape;430;p33"/>
          <p:cNvSpPr txBox="1">
            <a:spLocks noGrp="1"/>
          </p:cNvSpPr>
          <p:nvPr>
            <p:ph type="title"/>
          </p:nvPr>
        </p:nvSpPr>
        <p:spPr>
          <a:xfrm>
            <a:off x="720000" y="554400"/>
            <a:ext cx="77040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31" name="Google Shape;431;p33"/>
          <p:cNvGrpSpPr/>
          <p:nvPr/>
        </p:nvGrpSpPr>
        <p:grpSpPr>
          <a:xfrm>
            <a:off x="271139" y="2367617"/>
            <a:ext cx="1251074" cy="1089966"/>
            <a:chOff x="2227541" y="6011760"/>
            <a:chExt cx="2864180" cy="2495343"/>
          </a:xfrm>
        </p:grpSpPr>
        <p:sp>
          <p:nvSpPr>
            <p:cNvPr id="432" name="Google Shape;432;p33"/>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nvGrpSpPr>
            <p:cNvPr id="433" name="Google Shape;433;p33"/>
            <p:cNvGrpSpPr/>
            <p:nvPr/>
          </p:nvGrpSpPr>
          <p:grpSpPr>
            <a:xfrm>
              <a:off x="2227541" y="6635267"/>
              <a:ext cx="2250382" cy="1871835"/>
              <a:chOff x="2227541" y="6635267"/>
              <a:chExt cx="2250382" cy="1871835"/>
            </a:xfrm>
          </p:grpSpPr>
          <p:sp>
            <p:nvSpPr>
              <p:cNvPr id="434" name="Google Shape;434;p33"/>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435" name="Google Shape;435;p33"/>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436" name="Google Shape;436;p33"/>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437" name="Google Shape;437;p33"/>
          <p:cNvGrpSpPr/>
          <p:nvPr/>
        </p:nvGrpSpPr>
        <p:grpSpPr>
          <a:xfrm>
            <a:off x="81" y="2294802"/>
            <a:ext cx="761443" cy="1254173"/>
            <a:chOff x="1668617" y="5683195"/>
            <a:chExt cx="1743230" cy="2871275"/>
          </a:xfrm>
        </p:grpSpPr>
        <p:sp>
          <p:nvSpPr>
            <p:cNvPr id="438" name="Google Shape;438;p33"/>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nvGrpSpPr>
            <p:cNvPr id="439" name="Google Shape;439;p33"/>
            <p:cNvGrpSpPr/>
            <p:nvPr/>
          </p:nvGrpSpPr>
          <p:grpSpPr>
            <a:xfrm>
              <a:off x="2252110" y="6027996"/>
              <a:ext cx="1159737" cy="2526474"/>
              <a:chOff x="2252110" y="6027996"/>
              <a:chExt cx="1159737" cy="2526474"/>
            </a:xfrm>
          </p:grpSpPr>
          <p:sp>
            <p:nvSpPr>
              <p:cNvPr id="440" name="Google Shape;440;p33"/>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441" name="Google Shape;441;p33"/>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442" name="Google Shape;442;p33"/>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443" name="Google Shape;443;p33"/>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444" name="Google Shape;444;p33"/>
          <p:cNvGrpSpPr/>
          <p:nvPr/>
        </p:nvGrpSpPr>
        <p:grpSpPr>
          <a:xfrm rot="-1314983">
            <a:off x="7758903" y="3463634"/>
            <a:ext cx="972293" cy="928258"/>
            <a:chOff x="-1855532" y="1600966"/>
            <a:chExt cx="890361" cy="822923"/>
          </a:xfrm>
        </p:grpSpPr>
        <p:sp>
          <p:nvSpPr>
            <p:cNvPr id="445" name="Google Shape;445;p33"/>
            <p:cNvSpPr/>
            <p:nvPr/>
          </p:nvSpPr>
          <p:spPr>
            <a:xfrm>
              <a:off x="-1855532" y="1600966"/>
              <a:ext cx="890361" cy="822923"/>
            </a:xfrm>
            <a:custGeom>
              <a:avLst/>
              <a:gdLst/>
              <a:ahLst/>
              <a:cxnLst/>
              <a:rect l="l" t="t" r="r" b="b"/>
              <a:pathLst>
                <a:path w="58461" h="54033" extrusionOk="0">
                  <a:moveTo>
                    <a:pt x="47321" y="1"/>
                  </a:moveTo>
                  <a:cubicBezTo>
                    <a:pt x="40441" y="1"/>
                    <a:pt x="37679" y="10881"/>
                    <a:pt x="33040" y="10881"/>
                  </a:cubicBezTo>
                  <a:cubicBezTo>
                    <a:pt x="32537" y="10881"/>
                    <a:pt x="32012" y="10754"/>
                    <a:pt x="31457" y="10470"/>
                  </a:cubicBezTo>
                  <a:cubicBezTo>
                    <a:pt x="28833" y="9132"/>
                    <a:pt x="29046" y="767"/>
                    <a:pt x="24301" y="767"/>
                  </a:cubicBezTo>
                  <a:cubicBezTo>
                    <a:pt x="23556" y="767"/>
                    <a:pt x="22689" y="973"/>
                    <a:pt x="21670" y="1445"/>
                  </a:cubicBezTo>
                  <a:cubicBezTo>
                    <a:pt x="14944" y="4554"/>
                    <a:pt x="18014" y="15188"/>
                    <a:pt x="14423" y="15188"/>
                  </a:cubicBezTo>
                  <a:cubicBezTo>
                    <a:pt x="14149" y="15188"/>
                    <a:pt x="13837" y="15126"/>
                    <a:pt x="13479" y="14994"/>
                  </a:cubicBezTo>
                  <a:cubicBezTo>
                    <a:pt x="13466" y="14995"/>
                    <a:pt x="13454" y="14995"/>
                    <a:pt x="13442" y="14995"/>
                  </a:cubicBezTo>
                  <a:cubicBezTo>
                    <a:pt x="13056" y="14995"/>
                    <a:pt x="12597" y="14648"/>
                    <a:pt x="12193" y="14601"/>
                  </a:cubicBezTo>
                  <a:cubicBezTo>
                    <a:pt x="11921" y="14565"/>
                    <a:pt x="11656" y="14547"/>
                    <a:pt x="11398" y="14547"/>
                  </a:cubicBezTo>
                  <a:cubicBezTo>
                    <a:pt x="5868" y="14547"/>
                    <a:pt x="3575" y="22683"/>
                    <a:pt x="2596" y="26960"/>
                  </a:cubicBezTo>
                  <a:cubicBezTo>
                    <a:pt x="1" y="38140"/>
                    <a:pt x="3632" y="48629"/>
                    <a:pt x="3704" y="48677"/>
                  </a:cubicBezTo>
                  <a:cubicBezTo>
                    <a:pt x="8356" y="51599"/>
                    <a:pt x="14802" y="54033"/>
                    <a:pt x="20602" y="54033"/>
                  </a:cubicBezTo>
                  <a:cubicBezTo>
                    <a:pt x="22862" y="54033"/>
                    <a:pt x="25025" y="53663"/>
                    <a:pt x="26945" y="52809"/>
                  </a:cubicBezTo>
                  <a:cubicBezTo>
                    <a:pt x="34374" y="49499"/>
                    <a:pt x="30564" y="43272"/>
                    <a:pt x="30445" y="42355"/>
                  </a:cubicBezTo>
                  <a:cubicBezTo>
                    <a:pt x="30087" y="39653"/>
                    <a:pt x="31775" y="39051"/>
                    <a:pt x="33805" y="39051"/>
                  </a:cubicBezTo>
                  <a:cubicBezTo>
                    <a:pt x="35353" y="39051"/>
                    <a:pt x="37101" y="39402"/>
                    <a:pt x="38291" y="39438"/>
                  </a:cubicBezTo>
                  <a:cubicBezTo>
                    <a:pt x="38426" y="39442"/>
                    <a:pt x="38560" y="39444"/>
                    <a:pt x="38694" y="39444"/>
                  </a:cubicBezTo>
                  <a:cubicBezTo>
                    <a:pt x="43697" y="39444"/>
                    <a:pt x="48722" y="36430"/>
                    <a:pt x="47864" y="30830"/>
                  </a:cubicBezTo>
                  <a:cubicBezTo>
                    <a:pt x="47185" y="26484"/>
                    <a:pt x="43578" y="24353"/>
                    <a:pt x="49531" y="18495"/>
                  </a:cubicBezTo>
                  <a:cubicBezTo>
                    <a:pt x="58461" y="9708"/>
                    <a:pt x="54186" y="695"/>
                    <a:pt x="48043" y="40"/>
                  </a:cubicBezTo>
                  <a:cubicBezTo>
                    <a:pt x="47797" y="14"/>
                    <a:pt x="47556" y="1"/>
                    <a:pt x="47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446" name="Google Shape;446;p33"/>
            <p:cNvSpPr/>
            <p:nvPr/>
          </p:nvSpPr>
          <p:spPr>
            <a:xfrm>
              <a:off x="-1801299" y="1673750"/>
              <a:ext cx="648448" cy="672557"/>
            </a:xfrm>
            <a:custGeom>
              <a:avLst/>
              <a:gdLst/>
              <a:ahLst/>
              <a:cxnLst/>
              <a:rect l="l" t="t" r="r" b="b"/>
              <a:pathLst>
                <a:path w="42577" h="44160" extrusionOk="0">
                  <a:moveTo>
                    <a:pt x="20562" y="1"/>
                  </a:moveTo>
                  <a:cubicBezTo>
                    <a:pt x="20402" y="1"/>
                    <a:pt x="20242" y="87"/>
                    <a:pt x="20181" y="286"/>
                  </a:cubicBezTo>
                  <a:cubicBezTo>
                    <a:pt x="19014" y="4024"/>
                    <a:pt x="18645" y="7906"/>
                    <a:pt x="18645" y="11823"/>
                  </a:cubicBezTo>
                  <a:cubicBezTo>
                    <a:pt x="18645" y="16121"/>
                    <a:pt x="19026" y="20431"/>
                    <a:pt x="17776" y="24622"/>
                  </a:cubicBezTo>
                  <a:cubicBezTo>
                    <a:pt x="17752" y="24705"/>
                    <a:pt x="17752" y="24789"/>
                    <a:pt x="17776" y="24848"/>
                  </a:cubicBezTo>
                  <a:cubicBezTo>
                    <a:pt x="12656" y="28956"/>
                    <a:pt x="7822" y="33397"/>
                    <a:pt x="3762" y="38528"/>
                  </a:cubicBezTo>
                  <a:cubicBezTo>
                    <a:pt x="4298" y="35540"/>
                    <a:pt x="3631" y="32516"/>
                    <a:pt x="3465" y="29492"/>
                  </a:cubicBezTo>
                  <a:cubicBezTo>
                    <a:pt x="3262" y="25693"/>
                    <a:pt x="3607" y="21931"/>
                    <a:pt x="5060" y="18395"/>
                  </a:cubicBezTo>
                  <a:cubicBezTo>
                    <a:pt x="5175" y="18100"/>
                    <a:pt x="4939" y="17910"/>
                    <a:pt x="4689" y="17910"/>
                  </a:cubicBezTo>
                  <a:cubicBezTo>
                    <a:pt x="4524" y="17910"/>
                    <a:pt x="4354" y="17992"/>
                    <a:pt x="4274" y="18181"/>
                  </a:cubicBezTo>
                  <a:cubicBezTo>
                    <a:pt x="2988" y="21348"/>
                    <a:pt x="2548" y="24693"/>
                    <a:pt x="2607" y="28098"/>
                  </a:cubicBezTo>
                  <a:cubicBezTo>
                    <a:pt x="2679" y="31885"/>
                    <a:pt x="3822" y="35814"/>
                    <a:pt x="2703" y="39517"/>
                  </a:cubicBezTo>
                  <a:cubicBezTo>
                    <a:pt x="2667" y="39659"/>
                    <a:pt x="2691" y="39767"/>
                    <a:pt x="2762" y="39862"/>
                  </a:cubicBezTo>
                  <a:cubicBezTo>
                    <a:pt x="1869" y="41064"/>
                    <a:pt x="1000" y="42291"/>
                    <a:pt x="190" y="43565"/>
                  </a:cubicBezTo>
                  <a:cubicBezTo>
                    <a:pt x="0" y="43871"/>
                    <a:pt x="281" y="44160"/>
                    <a:pt x="562" y="44160"/>
                  </a:cubicBezTo>
                  <a:cubicBezTo>
                    <a:pt x="686" y="44160"/>
                    <a:pt x="809" y="44104"/>
                    <a:pt x="893" y="43969"/>
                  </a:cubicBezTo>
                  <a:cubicBezTo>
                    <a:pt x="1988" y="42219"/>
                    <a:pt x="3203" y="40540"/>
                    <a:pt x="4477" y="38933"/>
                  </a:cubicBezTo>
                  <a:cubicBezTo>
                    <a:pt x="4665" y="38923"/>
                    <a:pt x="4852" y="38919"/>
                    <a:pt x="5039" y="38919"/>
                  </a:cubicBezTo>
                  <a:cubicBezTo>
                    <a:pt x="8447" y="38919"/>
                    <a:pt x="11650" y="40492"/>
                    <a:pt x="15025" y="40910"/>
                  </a:cubicBezTo>
                  <a:cubicBezTo>
                    <a:pt x="15977" y="41029"/>
                    <a:pt x="16929" y="41086"/>
                    <a:pt x="17878" y="41086"/>
                  </a:cubicBezTo>
                  <a:cubicBezTo>
                    <a:pt x="19862" y="41086"/>
                    <a:pt x="21836" y="40837"/>
                    <a:pt x="23777" y="40386"/>
                  </a:cubicBezTo>
                  <a:cubicBezTo>
                    <a:pt x="24256" y="40274"/>
                    <a:pt x="24099" y="39590"/>
                    <a:pt x="23657" y="39590"/>
                  </a:cubicBezTo>
                  <a:cubicBezTo>
                    <a:pt x="23627" y="39590"/>
                    <a:pt x="23595" y="39593"/>
                    <a:pt x="23562" y="39600"/>
                  </a:cubicBezTo>
                  <a:cubicBezTo>
                    <a:pt x="21684" y="40042"/>
                    <a:pt x="19777" y="40275"/>
                    <a:pt x="17868" y="40275"/>
                  </a:cubicBezTo>
                  <a:cubicBezTo>
                    <a:pt x="16281" y="40275"/>
                    <a:pt x="14694" y="40114"/>
                    <a:pt x="13120" y="39778"/>
                  </a:cubicBezTo>
                  <a:cubicBezTo>
                    <a:pt x="10418" y="39207"/>
                    <a:pt x="7882" y="38147"/>
                    <a:pt x="5119" y="38124"/>
                  </a:cubicBezTo>
                  <a:cubicBezTo>
                    <a:pt x="9632" y="32647"/>
                    <a:pt x="15037" y="27991"/>
                    <a:pt x="20657" y="23622"/>
                  </a:cubicBezTo>
                  <a:cubicBezTo>
                    <a:pt x="20693" y="23634"/>
                    <a:pt x="20717" y="23657"/>
                    <a:pt x="20764" y="23669"/>
                  </a:cubicBezTo>
                  <a:cubicBezTo>
                    <a:pt x="23741" y="24158"/>
                    <a:pt x="26479" y="25479"/>
                    <a:pt x="29503" y="25872"/>
                  </a:cubicBezTo>
                  <a:cubicBezTo>
                    <a:pt x="30510" y="26003"/>
                    <a:pt x="31519" y="26065"/>
                    <a:pt x="32526" y="26065"/>
                  </a:cubicBezTo>
                  <a:cubicBezTo>
                    <a:pt x="34258" y="26065"/>
                    <a:pt x="35986" y="25882"/>
                    <a:pt x="37695" y="25551"/>
                  </a:cubicBezTo>
                  <a:cubicBezTo>
                    <a:pt x="38177" y="25461"/>
                    <a:pt x="38015" y="24769"/>
                    <a:pt x="37566" y="24769"/>
                  </a:cubicBezTo>
                  <a:cubicBezTo>
                    <a:pt x="37539" y="24769"/>
                    <a:pt x="37510" y="24771"/>
                    <a:pt x="37481" y="24777"/>
                  </a:cubicBezTo>
                  <a:cubicBezTo>
                    <a:pt x="35839" y="25091"/>
                    <a:pt x="34184" y="25260"/>
                    <a:pt x="32529" y="25260"/>
                  </a:cubicBezTo>
                  <a:cubicBezTo>
                    <a:pt x="31109" y="25260"/>
                    <a:pt x="29689" y="25136"/>
                    <a:pt x="28277" y="24872"/>
                  </a:cubicBezTo>
                  <a:cubicBezTo>
                    <a:pt x="25955" y="24431"/>
                    <a:pt x="23788" y="23455"/>
                    <a:pt x="21479" y="22991"/>
                  </a:cubicBezTo>
                  <a:cubicBezTo>
                    <a:pt x="21872" y="22693"/>
                    <a:pt x="22253" y="22395"/>
                    <a:pt x="22645" y="22098"/>
                  </a:cubicBezTo>
                  <a:cubicBezTo>
                    <a:pt x="29956" y="16538"/>
                    <a:pt x="37481" y="10965"/>
                    <a:pt x="42386" y="3036"/>
                  </a:cubicBezTo>
                  <a:cubicBezTo>
                    <a:pt x="42576" y="2730"/>
                    <a:pt x="42301" y="2441"/>
                    <a:pt x="42023" y="2441"/>
                  </a:cubicBezTo>
                  <a:cubicBezTo>
                    <a:pt x="41901" y="2441"/>
                    <a:pt x="41779" y="2497"/>
                    <a:pt x="41695" y="2631"/>
                  </a:cubicBezTo>
                  <a:cubicBezTo>
                    <a:pt x="36385" y="11192"/>
                    <a:pt x="27991" y="16954"/>
                    <a:pt x="20145" y="22991"/>
                  </a:cubicBezTo>
                  <a:cubicBezTo>
                    <a:pt x="19681" y="23360"/>
                    <a:pt x="19216" y="23717"/>
                    <a:pt x="18740" y="24086"/>
                  </a:cubicBezTo>
                  <a:cubicBezTo>
                    <a:pt x="19645" y="20538"/>
                    <a:pt x="19514" y="16919"/>
                    <a:pt x="19467" y="13263"/>
                  </a:cubicBezTo>
                  <a:cubicBezTo>
                    <a:pt x="19395" y="8941"/>
                    <a:pt x="19669" y="4655"/>
                    <a:pt x="20955" y="500"/>
                  </a:cubicBezTo>
                  <a:cubicBezTo>
                    <a:pt x="21048" y="199"/>
                    <a:pt x="20804" y="1"/>
                    <a:pt x="205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sp>
        <p:nvSpPr>
          <p:cNvPr id="447" name="Google Shape;447;p33"/>
          <p:cNvSpPr/>
          <p:nvPr/>
        </p:nvSpPr>
        <p:spPr>
          <a:xfrm>
            <a:off x="82" y="3058584"/>
            <a:ext cx="9143830" cy="2103365"/>
          </a:xfrm>
          <a:custGeom>
            <a:avLst/>
            <a:gdLst/>
            <a:ahLst/>
            <a:cxnLst/>
            <a:rect l="l" t="t" r="r" b="b"/>
            <a:pathLst>
              <a:path w="252592" h="58104" extrusionOk="0">
                <a:moveTo>
                  <a:pt x="23957" y="0"/>
                </a:moveTo>
                <a:cubicBezTo>
                  <a:pt x="15373" y="0"/>
                  <a:pt x="7336" y="1024"/>
                  <a:pt x="0" y="3430"/>
                </a:cubicBezTo>
                <a:lnTo>
                  <a:pt x="0" y="17206"/>
                </a:lnTo>
                <a:lnTo>
                  <a:pt x="0" y="40352"/>
                </a:lnTo>
                <a:lnTo>
                  <a:pt x="0" y="58104"/>
                </a:lnTo>
                <a:lnTo>
                  <a:pt x="148650" y="58104"/>
                </a:lnTo>
                <a:cubicBezTo>
                  <a:pt x="147757" y="57997"/>
                  <a:pt x="146769" y="57818"/>
                  <a:pt x="145721" y="57568"/>
                </a:cubicBezTo>
                <a:lnTo>
                  <a:pt x="145721" y="57568"/>
                </a:lnTo>
                <a:lnTo>
                  <a:pt x="148650" y="58104"/>
                </a:lnTo>
                <a:lnTo>
                  <a:pt x="252592" y="58104"/>
                </a:lnTo>
                <a:lnTo>
                  <a:pt x="252592" y="16777"/>
                </a:lnTo>
                <a:cubicBezTo>
                  <a:pt x="236294" y="29080"/>
                  <a:pt x="217132" y="33582"/>
                  <a:pt x="196520" y="33582"/>
                </a:cubicBezTo>
                <a:cubicBezTo>
                  <a:pt x="140227" y="33582"/>
                  <a:pt x="73113" y="0"/>
                  <a:pt x="2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448" name="Google Shape;448;p33"/>
          <p:cNvSpPr txBox="1">
            <a:spLocks noGrp="1"/>
          </p:cNvSpPr>
          <p:nvPr>
            <p:ph type="title" idx="2"/>
          </p:nvPr>
        </p:nvSpPr>
        <p:spPr>
          <a:xfrm>
            <a:off x="1308000" y="2334975"/>
            <a:ext cx="2880000" cy="46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49" name="Google Shape;449;p33"/>
          <p:cNvSpPr txBox="1">
            <a:spLocks noGrp="1"/>
          </p:cNvSpPr>
          <p:nvPr>
            <p:ph type="subTitle" idx="1"/>
          </p:nvPr>
        </p:nvSpPr>
        <p:spPr>
          <a:xfrm>
            <a:off x="1308000" y="2842650"/>
            <a:ext cx="2880000" cy="10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400">
                <a:solidFill>
                  <a:schemeClr val="dk1"/>
                </a:solidFill>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450" name="Google Shape;450;p33"/>
          <p:cNvSpPr txBox="1">
            <a:spLocks noGrp="1"/>
          </p:cNvSpPr>
          <p:nvPr>
            <p:ph type="title" idx="3"/>
          </p:nvPr>
        </p:nvSpPr>
        <p:spPr>
          <a:xfrm>
            <a:off x="4956000" y="2334964"/>
            <a:ext cx="2880000" cy="46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51" name="Google Shape;451;p33"/>
          <p:cNvSpPr txBox="1">
            <a:spLocks noGrp="1"/>
          </p:cNvSpPr>
          <p:nvPr>
            <p:ph type="subTitle" idx="4"/>
          </p:nvPr>
        </p:nvSpPr>
        <p:spPr>
          <a:xfrm>
            <a:off x="4956000" y="2842650"/>
            <a:ext cx="2880000" cy="10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400">
                <a:solidFill>
                  <a:schemeClr val="dk1"/>
                </a:solidFill>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16">
    <p:spTree>
      <p:nvGrpSpPr>
        <p:cNvPr id="1" name="Shape 705"/>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1.sv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image" Target="../media/image1.svg"/><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theme" Target="../theme/theme3.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Ref idx="1001">
        <a:schemeClr val="bg1"/>
      </p:bgRef>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1pPr>
            <a:lvl2pPr lvl="1">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2pPr>
            <a:lvl3pPr lvl="2">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3pPr>
            <a:lvl4pPr lvl="3">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4pPr>
            <a:lvl5pPr lvl="4">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5pPr>
            <a:lvl6pPr lvl="5">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6pPr>
            <a:lvl7pPr lvl="6">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7pPr>
            <a:lvl8pPr lvl="7">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8pPr>
            <a:lvl9pPr lvl="8">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pic>
        <p:nvPicPr>
          <p:cNvPr id="5" name="Graphic 4">
            <a:extLst>
              <a:ext uri="{FF2B5EF4-FFF2-40B4-BE49-F238E27FC236}">
                <a16:creationId xmlns:a16="http://schemas.microsoft.com/office/drawing/2014/main" id="{53D47F91-5538-E84B-74F3-7C8CFCD9B586}"/>
              </a:ext>
            </a:extLst>
          </p:cNvPr>
          <p:cNvPicPr>
            <a:picLocks noChangeAspect="1"/>
          </p:cNvPicPr>
          <p:nvPr userDrawn="1"/>
        </p:nvPicPr>
        <p:blipFill>
          <a:blip>
            <a:extLst>
              <a:ext uri="{96DAC541-7B7A-43D3-8B79-37D633B846F1}">
                <asvg:svgBlip xmlns:asvg="http://schemas.microsoft.com/office/drawing/2016/SVG/main" r:embed="rId13"/>
              </a:ext>
            </a:extLst>
          </a:blip>
          <a:stretch>
            <a:fillRect/>
          </a:stretch>
        </p:blipFill>
        <p:spPr>
          <a:xfrm>
            <a:off x="7829454" y="0"/>
            <a:ext cx="1314546" cy="1080000"/>
          </a:xfrm>
          <a:prstGeom prst="rect">
            <a:avLst/>
          </a:prstGeom>
        </p:spPr>
      </p:pic>
    </p:spTree>
  </p:cSld>
  <p:clrMap bg1="lt1" tx1="dk1" bg2="lt2" tx2="dk2" accent1="accent1" accent2="accent2" accent3="accent3" accent4="accent4" accent5="accent5" accent6="accent6" hlink="hlink" folHlink="folHlink"/>
  <p:sldLayoutIdLst>
    <p:sldLayoutId id="2147483648" r:id="rId1"/>
    <p:sldLayoutId id="2147483655" r:id="rId2"/>
    <p:sldLayoutId id="2147483656" r:id="rId3"/>
    <p:sldLayoutId id="2147483658" r:id="rId4"/>
    <p:sldLayoutId id="2147483666" r:id="rId5"/>
    <p:sldLayoutId id="2147483668" r:id="rId6"/>
    <p:sldLayoutId id="2147483669" r:id="rId7"/>
    <p:sldLayoutId id="2147483679" r:id="rId8"/>
    <p:sldLayoutId id="2147483694" r:id="rId9"/>
    <p:sldLayoutId id="2147483748" r:id="rId10"/>
    <p:sldLayoutId id="214748374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1pPr>
            <a:lvl2pPr lvl="1">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2pPr>
            <a:lvl3pPr lvl="2">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3pPr>
            <a:lvl4pPr lvl="3">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4pPr>
            <a:lvl5pPr lvl="4">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5pPr>
            <a:lvl6pPr lvl="5">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6pPr>
            <a:lvl7pPr lvl="6">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7pPr>
            <a:lvl8pPr lvl="7">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8pPr>
            <a:lvl9pPr lvl="8">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pic>
        <p:nvPicPr>
          <p:cNvPr id="5" name="Graphic 4">
            <a:extLst>
              <a:ext uri="{FF2B5EF4-FFF2-40B4-BE49-F238E27FC236}">
                <a16:creationId xmlns:a16="http://schemas.microsoft.com/office/drawing/2014/main" id="{53D47F91-5538-E84B-74F3-7C8CFCD9B586}"/>
              </a:ext>
            </a:extLst>
          </p:cNvPr>
          <p:cNvPicPr>
            <a:picLocks noChangeAspect="1"/>
          </p:cNvPicPr>
          <p:nvPr/>
        </p:nvPicPr>
        <p:blipFill>
          <a:blip>
            <a:extLst>
              <a:ext uri="{96DAC541-7B7A-43D3-8B79-37D633B846F1}">
                <asvg:svgBlip xmlns:asvg="http://schemas.microsoft.com/office/drawing/2016/SVG/main" r:embed="rId25"/>
              </a:ext>
            </a:extLst>
          </a:blip>
          <a:stretch>
            <a:fillRect/>
          </a:stretch>
        </p:blipFill>
        <p:spPr>
          <a:xfrm>
            <a:off x="7829454" y="0"/>
            <a:ext cx="1314546" cy="1080000"/>
          </a:xfrm>
          <a:prstGeom prst="rect">
            <a:avLst/>
          </a:prstGeom>
        </p:spPr>
      </p:pic>
    </p:spTree>
    <p:extLst>
      <p:ext uri="{BB962C8B-B14F-4D97-AF65-F5344CB8AC3E}">
        <p14:creationId xmlns:p14="http://schemas.microsoft.com/office/powerpoint/2010/main" val="420930328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50"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1pPr>
            <a:lvl2pPr lvl="1">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2pPr>
            <a:lvl3pPr lvl="2">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3pPr>
            <a:lvl4pPr lvl="3">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4pPr>
            <a:lvl5pPr lvl="4">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5pPr>
            <a:lvl6pPr lvl="5">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6pPr>
            <a:lvl7pPr lvl="6">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7pPr>
            <a:lvl8pPr lvl="7">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8pPr>
            <a:lvl9pPr lvl="8">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pic>
        <p:nvPicPr>
          <p:cNvPr id="5" name="Graphic 4">
            <a:extLst>
              <a:ext uri="{FF2B5EF4-FFF2-40B4-BE49-F238E27FC236}">
                <a16:creationId xmlns:a16="http://schemas.microsoft.com/office/drawing/2014/main" id="{53D47F91-5538-E84B-74F3-7C8CFCD9B586}"/>
              </a:ext>
            </a:extLst>
          </p:cNvPr>
          <p:cNvPicPr>
            <a:picLocks noChangeAspect="1"/>
          </p:cNvPicPr>
          <p:nvPr/>
        </p:nvPicPr>
        <p:blipFill>
          <a:blip>
            <a:extLst>
              <a:ext uri="{96DAC541-7B7A-43D3-8B79-37D633B846F1}">
                <asvg:svgBlip xmlns:asvg="http://schemas.microsoft.com/office/drawing/2016/SVG/main" r:embed="rId25"/>
              </a:ext>
            </a:extLst>
          </a:blip>
          <a:stretch>
            <a:fillRect/>
          </a:stretch>
        </p:blipFill>
        <p:spPr>
          <a:xfrm>
            <a:off x="7829454" y="0"/>
            <a:ext cx="1314546" cy="1080000"/>
          </a:xfrm>
          <a:prstGeom prst="rect">
            <a:avLst/>
          </a:prstGeom>
        </p:spPr>
      </p:pic>
    </p:spTree>
    <p:extLst>
      <p:ext uri="{BB962C8B-B14F-4D97-AF65-F5344CB8AC3E}">
        <p14:creationId xmlns:p14="http://schemas.microsoft.com/office/powerpoint/2010/main" val="420394829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Lst>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3.svg"/></Relationships>
</file>

<file path=ppt/slides/_rels/slide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7.svg"/><Relationship Id="rId5" Type="http://schemas.openxmlformats.org/officeDocument/2006/relationships/image" Target="../media/image26.svg"/><Relationship Id="rId4" Type="http://schemas.openxmlformats.org/officeDocument/2006/relationships/image" Target="../media/image25.svg"/></Relationships>
</file>

<file path=ppt/slides/_rels/slide2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1.svg"/><Relationship Id="rId5" Type="http://schemas.openxmlformats.org/officeDocument/2006/relationships/image" Target="../media/image30.svg"/><Relationship Id="rId4" Type="http://schemas.openxmlformats.org/officeDocument/2006/relationships/image" Target="../media/image29.svg"/></Relationships>
</file>

<file path=ppt/slides/_rels/slide2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35.svg"/><Relationship Id="rId5" Type="http://schemas.openxmlformats.org/officeDocument/2006/relationships/image" Target="../media/image34.svg"/><Relationship Id="rId4" Type="http://schemas.openxmlformats.org/officeDocument/2006/relationships/image" Target="../media/image33.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6.svg"/><Relationship Id="rId5" Type="http://schemas.openxmlformats.org/officeDocument/2006/relationships/image" Target="../media/image30.svg"/><Relationship Id="rId4" Type="http://schemas.openxmlformats.org/officeDocument/2006/relationships/image" Target="../media/image29.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8.svg"/></Relationships>
</file>

<file path=ppt/slides/_rels/slide2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svg"/></Relationships>
</file>

<file path=ppt/slides/_rels/slide2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3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6AE1EB-B2BC-8B45-9A8A-D8553795F1C8}"/>
              </a:ext>
            </a:extLst>
          </p:cNvPr>
          <p:cNvPicPr>
            <a:picLocks noChangeAspect="1"/>
          </p:cNvPicPr>
          <p:nvPr/>
        </p:nvPicPr>
        <p:blipFill>
          <a:blip r:embed="rId2" cstate="screen">
            <a:alphaModFix/>
            <a:extLst>
              <a:ext uri="{BEBA8EAE-BF5A-486C-A8C5-ECC9F3942E4B}">
                <a14:imgProps xmlns:a14="http://schemas.microsoft.com/office/drawing/2010/main">
                  <a14:imgLayer r:embed="rId3">
                    <a14:imgEffect>
                      <a14:colorTemperature colorTemp="112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1" y="0"/>
            <a:ext cx="9186863" cy="5143500"/>
          </a:xfrm>
          <a:prstGeom prst="rect">
            <a:avLst/>
          </a:prstGeom>
        </p:spPr>
      </p:pic>
      <p:sp>
        <p:nvSpPr>
          <p:cNvPr id="6" name="Rectangle 5">
            <a:extLst>
              <a:ext uri="{FF2B5EF4-FFF2-40B4-BE49-F238E27FC236}">
                <a16:creationId xmlns:a16="http://schemas.microsoft.com/office/drawing/2014/main" id="{D4A418D9-CB74-3B60-8C47-B57FF6FC0053}"/>
              </a:ext>
            </a:extLst>
          </p:cNvPr>
          <p:cNvSpPr/>
          <p:nvPr/>
        </p:nvSpPr>
        <p:spPr>
          <a:xfrm>
            <a:off x="-1" y="3901678"/>
            <a:ext cx="9186863" cy="12418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9" name="TextBox 18">
            <a:extLst>
              <a:ext uri="{FF2B5EF4-FFF2-40B4-BE49-F238E27FC236}">
                <a16:creationId xmlns:a16="http://schemas.microsoft.com/office/drawing/2014/main" id="{C448B7E1-7F77-F972-4C3F-80D495168DF8}"/>
              </a:ext>
            </a:extLst>
          </p:cNvPr>
          <p:cNvSpPr txBox="1"/>
          <p:nvPr/>
        </p:nvSpPr>
        <p:spPr>
          <a:xfrm>
            <a:off x="-736" y="2303353"/>
            <a:ext cx="9186862" cy="1523494"/>
          </a:xfrm>
          <a:prstGeom prst="rect">
            <a:avLst/>
          </a:prstGeom>
          <a:solidFill>
            <a:schemeClr val="accent1">
              <a:lumMod val="75000"/>
              <a:alpha val="32157"/>
            </a:schemeClr>
          </a:solidFill>
        </p:spPr>
        <p:txBody>
          <a:bodyPr wrap="square" rtlCol="0">
            <a:spAutoFit/>
          </a:bodyPr>
          <a:lstStyle/>
          <a:p>
            <a:pPr marL="134541"/>
            <a:r>
              <a:rPr lang="en-US" sz="3000" b="1" dirty="0">
                <a:solidFill>
                  <a:schemeClr val="bg1"/>
                </a:solidFill>
                <a:latin typeface="Open Sans" pitchFamily="2" charset="0"/>
                <a:ea typeface="Open Sans" pitchFamily="2" charset="0"/>
                <a:cs typeface="Open Sans" pitchFamily="2" charset="0"/>
              </a:rPr>
              <a:t>GBESP</a:t>
            </a:r>
          </a:p>
          <a:p>
            <a:pPr marL="134541"/>
            <a:r>
              <a:rPr lang="en-US" sz="3000" b="1" dirty="0">
                <a:solidFill>
                  <a:schemeClr val="bg1"/>
                </a:solidFill>
                <a:latin typeface="Open Sans" pitchFamily="2" charset="0"/>
                <a:ea typeface="Open Sans" pitchFamily="2" charset="0"/>
                <a:cs typeface="Open Sans" pitchFamily="2" charset="0"/>
              </a:rPr>
              <a:t>Green Skills and Careers</a:t>
            </a:r>
          </a:p>
          <a:p>
            <a:r>
              <a:rPr lang="en-US" sz="3300" b="1" dirty="0">
                <a:solidFill>
                  <a:schemeClr val="bg1"/>
                </a:solidFill>
                <a:latin typeface="Open Sans" pitchFamily="2" charset="0"/>
                <a:ea typeface="Open Sans" pitchFamily="2" charset="0"/>
                <a:cs typeface="Open Sans" pitchFamily="2" charset="0"/>
              </a:rPr>
              <a:t> [Controls Management and </a:t>
            </a:r>
            <a:r>
              <a:rPr lang="en-US" sz="3300" b="1" dirty="0" err="1">
                <a:solidFill>
                  <a:schemeClr val="bg1"/>
                </a:solidFill>
                <a:latin typeface="Open Sans" pitchFamily="2" charset="0"/>
                <a:ea typeface="Open Sans" pitchFamily="2" charset="0"/>
                <a:cs typeface="Open Sans" pitchFamily="2" charset="0"/>
              </a:rPr>
              <a:t>Optimisation</a:t>
            </a:r>
            <a:r>
              <a:rPr lang="en-US" sz="3300" b="1" dirty="0">
                <a:solidFill>
                  <a:schemeClr val="bg1"/>
                </a:solidFill>
                <a:latin typeface="Open Sans" pitchFamily="2" charset="0"/>
                <a:ea typeface="Open Sans" pitchFamily="2" charset="0"/>
                <a:cs typeface="Open Sans" pitchFamily="2" charset="0"/>
              </a:rPr>
              <a:t>]</a:t>
            </a:r>
            <a:endParaRPr lang="en-GB" sz="2100" i="1" dirty="0">
              <a:solidFill>
                <a:schemeClr val="bg1"/>
              </a:solidFill>
            </a:endParaRPr>
          </a:p>
        </p:txBody>
      </p:sp>
      <p:pic>
        <p:nvPicPr>
          <p:cNvPr id="66" name="Picture 65">
            <a:extLst>
              <a:ext uri="{FF2B5EF4-FFF2-40B4-BE49-F238E27FC236}">
                <a16:creationId xmlns:a16="http://schemas.microsoft.com/office/drawing/2014/main" id="{3150044A-9814-E4CB-9349-F11679852E0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395792" y="4498178"/>
            <a:ext cx="669892" cy="411922"/>
          </a:xfrm>
          <a:prstGeom prst="rect">
            <a:avLst/>
          </a:prstGeom>
        </p:spPr>
      </p:pic>
      <p:pic>
        <p:nvPicPr>
          <p:cNvPr id="2" name="Picture 1">
            <a:extLst>
              <a:ext uri="{FF2B5EF4-FFF2-40B4-BE49-F238E27FC236}">
                <a16:creationId xmlns:a16="http://schemas.microsoft.com/office/drawing/2014/main" id="{56AB203D-907F-299E-1FB6-D83D682290BF}"/>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8086244" y="4542265"/>
            <a:ext cx="813996" cy="367835"/>
          </a:xfrm>
          <a:prstGeom prst="rect">
            <a:avLst/>
          </a:prstGeom>
        </p:spPr>
      </p:pic>
      <p:grpSp>
        <p:nvGrpSpPr>
          <p:cNvPr id="9" name="Group 8">
            <a:extLst>
              <a:ext uri="{FF2B5EF4-FFF2-40B4-BE49-F238E27FC236}">
                <a16:creationId xmlns:a16="http://schemas.microsoft.com/office/drawing/2014/main" id="{49A1FBBB-2CE9-F906-BD3F-C32FFCD53914}"/>
              </a:ext>
            </a:extLst>
          </p:cNvPr>
          <p:cNvGrpSpPr/>
          <p:nvPr/>
        </p:nvGrpSpPr>
        <p:grpSpPr>
          <a:xfrm>
            <a:off x="280798" y="4347209"/>
            <a:ext cx="6593050" cy="569936"/>
            <a:chOff x="374397" y="5796278"/>
            <a:chExt cx="8790733" cy="759915"/>
          </a:xfrm>
        </p:grpSpPr>
        <p:grpSp>
          <p:nvGrpSpPr>
            <p:cNvPr id="3" name="Group 2">
              <a:extLst>
                <a:ext uri="{FF2B5EF4-FFF2-40B4-BE49-F238E27FC236}">
                  <a16:creationId xmlns:a16="http://schemas.microsoft.com/office/drawing/2014/main" id="{0335CEFA-5361-2389-F0E9-A7C737114157}"/>
                </a:ext>
              </a:extLst>
            </p:cNvPr>
            <p:cNvGrpSpPr>
              <a:grpSpLocks noChangeAspect="1"/>
            </p:cNvGrpSpPr>
            <p:nvPr/>
          </p:nvGrpSpPr>
          <p:grpSpPr>
            <a:xfrm>
              <a:off x="374397" y="5796278"/>
              <a:ext cx="7219169" cy="759915"/>
              <a:chOff x="0" y="0"/>
              <a:chExt cx="5248276" cy="552453"/>
            </a:xfrm>
          </p:grpSpPr>
          <p:grpSp>
            <p:nvGrpSpPr>
              <p:cNvPr id="4" name="Group 3">
                <a:extLst>
                  <a:ext uri="{FF2B5EF4-FFF2-40B4-BE49-F238E27FC236}">
                    <a16:creationId xmlns:a16="http://schemas.microsoft.com/office/drawing/2014/main" id="{081F6EBE-3923-76E9-DFEE-264537AAA79F}"/>
                  </a:ext>
                </a:extLst>
              </p:cNvPr>
              <p:cNvGrpSpPr/>
              <p:nvPr/>
            </p:nvGrpSpPr>
            <p:grpSpPr>
              <a:xfrm>
                <a:off x="817543" y="0"/>
                <a:ext cx="4430733" cy="552453"/>
                <a:chOff x="817543" y="0"/>
                <a:chExt cx="8045104" cy="996459"/>
              </a:xfrm>
            </p:grpSpPr>
            <p:pic>
              <p:nvPicPr>
                <p:cNvPr id="10" name="Picture 9" descr="A blue square with white text&#10;&#10;Description automatically generated">
                  <a:extLst>
                    <a:ext uri="{FF2B5EF4-FFF2-40B4-BE49-F238E27FC236}">
                      <a16:creationId xmlns:a16="http://schemas.microsoft.com/office/drawing/2014/main" id="{6FB44804-F20A-E035-D198-3408F59F03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99971" y="0"/>
                  <a:ext cx="854528" cy="861709"/>
                </a:xfrm>
                <a:prstGeom prst="rect">
                  <a:avLst/>
                </a:prstGeom>
              </p:spPr>
            </p:pic>
            <p:pic>
              <p:nvPicPr>
                <p:cNvPr id="11" name="Picture 10" descr="A logo for a company&#10;&#10;Description automatically generated">
                  <a:extLst>
                    <a:ext uri="{FF2B5EF4-FFF2-40B4-BE49-F238E27FC236}">
                      <a16:creationId xmlns:a16="http://schemas.microsoft.com/office/drawing/2014/main" id="{792F464B-6E94-1EEB-567A-C59EF0C556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61611" y="93880"/>
                  <a:ext cx="932164" cy="767829"/>
                </a:xfrm>
                <a:prstGeom prst="rect">
                  <a:avLst/>
                </a:prstGeom>
              </p:spPr>
            </p:pic>
            <p:pic>
              <p:nvPicPr>
                <p:cNvPr id="12" name="Picture 11" descr="A sign with black and yellow text&#10;&#10;Description automatically generated">
                  <a:extLst>
                    <a:ext uri="{FF2B5EF4-FFF2-40B4-BE49-F238E27FC236}">
                      <a16:creationId xmlns:a16="http://schemas.microsoft.com/office/drawing/2014/main" id="{E822B362-E116-1779-A68C-429023812D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543" y="286326"/>
                  <a:ext cx="938516" cy="539647"/>
                </a:xfrm>
                <a:prstGeom prst="rect">
                  <a:avLst/>
                </a:prstGeom>
              </p:spPr>
            </p:pic>
            <p:pic>
              <p:nvPicPr>
                <p:cNvPr id="13" name="Graphic 12">
                  <a:extLst>
                    <a:ext uri="{FF2B5EF4-FFF2-40B4-BE49-F238E27FC236}">
                      <a16:creationId xmlns:a16="http://schemas.microsoft.com/office/drawing/2014/main" id="{C40CC765-2941-DC70-2F32-497515827F2A}"/>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453375" y="529356"/>
                  <a:ext cx="1414040" cy="345476"/>
                </a:xfrm>
                <a:prstGeom prst="rect">
                  <a:avLst/>
                </a:prstGeom>
              </p:spPr>
            </p:pic>
            <p:pic>
              <p:nvPicPr>
                <p:cNvPr id="14" name="Picture 13" descr="BM_Logo_72 ppi">
                  <a:extLst>
                    <a:ext uri="{FF2B5EF4-FFF2-40B4-BE49-F238E27FC236}">
                      <a16:creationId xmlns:a16="http://schemas.microsoft.com/office/drawing/2014/main" id="{8077B50E-7782-A472-4BD0-198EADDD842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53285" y="591885"/>
                  <a:ext cx="1709362" cy="404574"/>
                </a:xfrm>
                <a:prstGeom prst="rect">
                  <a:avLst/>
                </a:prstGeom>
                <a:noFill/>
                <a:ln>
                  <a:noFill/>
                </a:ln>
              </p:spPr>
            </p:pic>
            <p:pic>
              <p:nvPicPr>
                <p:cNvPr id="15" name="Picture 14" descr="A logo with white text&#10;&#10;Description automatically generated">
                  <a:extLst>
                    <a:ext uri="{FF2B5EF4-FFF2-40B4-BE49-F238E27FC236}">
                      <a16:creationId xmlns:a16="http://schemas.microsoft.com/office/drawing/2014/main" id="{65E73506-9EBC-27FB-D64E-98DD4B57141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40369" y="242055"/>
                  <a:ext cx="632777" cy="632777"/>
                </a:xfrm>
                <a:prstGeom prst="rect">
                  <a:avLst/>
                </a:prstGeom>
              </p:spPr>
            </p:pic>
          </p:grpSp>
          <p:pic>
            <p:nvPicPr>
              <p:cNvPr id="7" name="Picture 6">
                <a:extLst>
                  <a:ext uri="{FF2B5EF4-FFF2-40B4-BE49-F238E27FC236}">
                    <a16:creationId xmlns:a16="http://schemas.microsoft.com/office/drawing/2014/main" id="{BC2773D5-5636-5883-F540-863171F07E2A}"/>
                  </a:ext>
                </a:extLst>
              </p:cNvPr>
              <p:cNvPicPr>
                <a:picLocks noChangeAspect="1"/>
              </p:cNvPicPr>
              <p:nvPr/>
            </p:nvPicPr>
            <p:blipFill>
              <a:blip r:embed="rId12"/>
              <a:stretch>
                <a:fillRect/>
              </a:stretch>
            </p:blipFill>
            <p:spPr>
              <a:xfrm>
                <a:off x="0" y="207793"/>
                <a:ext cx="675107" cy="240038"/>
              </a:xfrm>
              <a:prstGeom prst="rect">
                <a:avLst/>
              </a:prstGeom>
            </p:spPr>
          </p:pic>
        </p:grpSp>
        <p:pic>
          <p:nvPicPr>
            <p:cNvPr id="1026" name="Picture 2" descr="Careers | Plowman Craven">
              <a:extLst>
                <a:ext uri="{FF2B5EF4-FFF2-40B4-BE49-F238E27FC236}">
                  <a16:creationId xmlns:a16="http://schemas.microsoft.com/office/drawing/2014/main" id="{E827BBC6-E327-4E29-26F4-D83B02C7FAE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05872" y="6323319"/>
              <a:ext cx="1359258" cy="1851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0563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0B404-8A9E-7441-F295-151AD21722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B6C878-3B70-DE74-37F9-7DF45784D00A}"/>
              </a:ext>
            </a:extLst>
          </p:cNvPr>
          <p:cNvSpPr>
            <a:spLocks noGrp="1"/>
          </p:cNvSpPr>
          <p:nvPr>
            <p:ph type="title"/>
          </p:nvPr>
        </p:nvSpPr>
        <p:spPr>
          <a:xfrm>
            <a:off x="661378" y="1491453"/>
            <a:ext cx="7708800" cy="572700"/>
          </a:xfrm>
        </p:spPr>
        <p:txBody>
          <a:bodyPr/>
          <a:lstStyle/>
          <a:p>
            <a:r>
              <a:rPr lang="en-GB" sz="4400" dirty="0"/>
              <a:t>Why do we waste energy?</a:t>
            </a:r>
          </a:p>
        </p:txBody>
      </p:sp>
    </p:spTree>
    <p:extLst>
      <p:ext uri="{BB962C8B-B14F-4D97-AF65-F5344CB8AC3E}">
        <p14:creationId xmlns:p14="http://schemas.microsoft.com/office/powerpoint/2010/main" val="4136696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35C1E-5C3B-BD3D-4F14-8CDC3FF4E4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D7C7C2-F281-2A44-B643-73B37801D383}"/>
              </a:ext>
            </a:extLst>
          </p:cNvPr>
          <p:cNvSpPr>
            <a:spLocks noGrp="1"/>
          </p:cNvSpPr>
          <p:nvPr>
            <p:ph type="title"/>
          </p:nvPr>
        </p:nvSpPr>
        <p:spPr>
          <a:xfrm>
            <a:off x="228241" y="167979"/>
            <a:ext cx="2635275" cy="572700"/>
          </a:xfrm>
        </p:spPr>
        <p:txBody>
          <a:bodyPr/>
          <a:lstStyle/>
          <a:p>
            <a:r>
              <a:rPr lang="en-GB" sz="2000" dirty="0"/>
              <a:t>Why do we waste energy?</a:t>
            </a:r>
          </a:p>
        </p:txBody>
      </p:sp>
      <p:sp>
        <p:nvSpPr>
          <p:cNvPr id="3" name="Title 1">
            <a:extLst>
              <a:ext uri="{FF2B5EF4-FFF2-40B4-BE49-F238E27FC236}">
                <a16:creationId xmlns:a16="http://schemas.microsoft.com/office/drawing/2014/main" id="{5C56D049-1A9A-15DA-846E-F8814BA8F6E7}"/>
              </a:ext>
            </a:extLst>
          </p:cNvPr>
          <p:cNvSpPr txBox="1">
            <a:spLocks/>
          </p:cNvSpPr>
          <p:nvPr/>
        </p:nvSpPr>
        <p:spPr>
          <a:xfrm>
            <a:off x="228241" y="740679"/>
            <a:ext cx="263527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1pPr>
            <a:lvl2pPr marR="0" lvl="1"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2pPr>
            <a:lvl3pPr marR="0" lvl="2"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3pPr>
            <a:lvl4pPr marR="0" lvl="3"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4pPr>
            <a:lvl5pPr marR="0" lvl="4"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5pPr>
            <a:lvl6pPr marR="0" lvl="5"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6pPr>
            <a:lvl7pPr marR="0" lvl="6"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7pPr>
            <a:lvl8pPr marR="0" lvl="7"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8pPr>
            <a:lvl9pPr marR="0" lvl="8"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9pPr>
          </a:lstStyle>
          <a:p>
            <a:r>
              <a:rPr lang="en-GB" sz="2000" dirty="0"/>
              <a:t>Visibility</a:t>
            </a:r>
          </a:p>
        </p:txBody>
      </p:sp>
      <p:sp>
        <p:nvSpPr>
          <p:cNvPr id="4" name="AutoShape 2" descr="Image result for Rubbish White Background">
            <a:extLst>
              <a:ext uri="{FF2B5EF4-FFF2-40B4-BE49-F238E27FC236}">
                <a16:creationId xmlns:a16="http://schemas.microsoft.com/office/drawing/2014/main" id="{8F3F2F2F-46F8-A878-65DC-87B7AB25FF57}"/>
              </a:ext>
            </a:extLst>
          </p:cNvPr>
          <p:cNvSpPr>
            <a:spLocks noChangeAspect="1" noChangeArrowheads="1"/>
          </p:cNvSpPr>
          <p:nvPr/>
        </p:nvSpPr>
        <p:spPr bwMode="auto">
          <a:xfrm>
            <a:off x="763825" y="1713496"/>
            <a:ext cx="1564105" cy="156410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Image result for Rubbish White Background">
            <a:extLst>
              <a:ext uri="{FF2B5EF4-FFF2-40B4-BE49-F238E27FC236}">
                <a16:creationId xmlns:a16="http://schemas.microsoft.com/office/drawing/2014/main" id="{E17BCFB1-E194-D89A-3B48-12C993EB7577}"/>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852ECE93-4557-0AF1-02C5-865D7593BE41}"/>
              </a:ext>
            </a:extLst>
          </p:cNvPr>
          <p:cNvPicPr>
            <a:picLocks noChangeAspect="1"/>
          </p:cNvPicPr>
          <p:nvPr/>
        </p:nvPicPr>
        <p:blipFill>
          <a:blip r:embed="rId2"/>
          <a:stretch>
            <a:fillRect/>
          </a:stretch>
        </p:blipFill>
        <p:spPr>
          <a:xfrm>
            <a:off x="556279" y="1174401"/>
            <a:ext cx="2467658" cy="2467658"/>
          </a:xfrm>
          <a:prstGeom prst="rect">
            <a:avLst/>
          </a:prstGeom>
        </p:spPr>
      </p:pic>
      <p:pic>
        <p:nvPicPr>
          <p:cNvPr id="9" name="Picture 8">
            <a:extLst>
              <a:ext uri="{FF2B5EF4-FFF2-40B4-BE49-F238E27FC236}">
                <a16:creationId xmlns:a16="http://schemas.microsoft.com/office/drawing/2014/main" id="{6A8BF17F-CFDC-5E52-9F9C-35EF7583781C}"/>
              </a:ext>
            </a:extLst>
          </p:cNvPr>
          <p:cNvPicPr>
            <a:picLocks noChangeAspect="1"/>
          </p:cNvPicPr>
          <p:nvPr/>
        </p:nvPicPr>
        <p:blipFill>
          <a:blip r:embed="rId3"/>
          <a:stretch>
            <a:fillRect/>
          </a:stretch>
        </p:blipFill>
        <p:spPr>
          <a:xfrm>
            <a:off x="3127542" y="1027028"/>
            <a:ext cx="2174374" cy="2877847"/>
          </a:xfrm>
          <a:prstGeom prst="rect">
            <a:avLst/>
          </a:prstGeom>
        </p:spPr>
      </p:pic>
      <p:pic>
        <p:nvPicPr>
          <p:cNvPr id="11" name="Picture 10">
            <a:extLst>
              <a:ext uri="{FF2B5EF4-FFF2-40B4-BE49-F238E27FC236}">
                <a16:creationId xmlns:a16="http://schemas.microsoft.com/office/drawing/2014/main" id="{A7EF4AAC-D3D0-D853-E87F-0BD7912D9055}"/>
              </a:ext>
            </a:extLst>
          </p:cNvPr>
          <p:cNvPicPr>
            <a:picLocks noChangeAspect="1"/>
          </p:cNvPicPr>
          <p:nvPr/>
        </p:nvPicPr>
        <p:blipFill>
          <a:blip r:embed="rId4"/>
          <a:stretch>
            <a:fillRect/>
          </a:stretch>
        </p:blipFill>
        <p:spPr>
          <a:xfrm>
            <a:off x="5462337" y="1313379"/>
            <a:ext cx="3213458" cy="2175779"/>
          </a:xfrm>
          <a:prstGeom prst="rect">
            <a:avLst/>
          </a:prstGeom>
        </p:spPr>
      </p:pic>
    </p:spTree>
    <p:extLst>
      <p:ext uri="{BB962C8B-B14F-4D97-AF65-F5344CB8AC3E}">
        <p14:creationId xmlns:p14="http://schemas.microsoft.com/office/powerpoint/2010/main" val="1473293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649DA-48CB-8AE3-741C-3B6D1DBC8F19}"/>
              </a:ext>
            </a:extLst>
          </p:cNvPr>
          <p:cNvSpPr>
            <a:spLocks noGrp="1"/>
          </p:cNvSpPr>
          <p:nvPr>
            <p:ph type="title"/>
          </p:nvPr>
        </p:nvSpPr>
        <p:spPr/>
        <p:txBody>
          <a:bodyPr/>
          <a:lstStyle/>
          <a:p>
            <a:r>
              <a:rPr lang="en-GB" dirty="0"/>
              <a:t>Smart Metering, Monitoring and Controls (BEMS)</a:t>
            </a:r>
          </a:p>
        </p:txBody>
      </p:sp>
      <p:sp>
        <p:nvSpPr>
          <p:cNvPr id="3" name="Title 2">
            <a:extLst>
              <a:ext uri="{FF2B5EF4-FFF2-40B4-BE49-F238E27FC236}">
                <a16:creationId xmlns:a16="http://schemas.microsoft.com/office/drawing/2014/main" id="{C41821C1-5482-2FBF-B05A-E6924FB226C4}"/>
              </a:ext>
            </a:extLst>
          </p:cNvPr>
          <p:cNvSpPr>
            <a:spLocks noGrp="1"/>
          </p:cNvSpPr>
          <p:nvPr>
            <p:ph type="title" idx="2"/>
          </p:nvPr>
        </p:nvSpPr>
        <p:spPr>
          <a:xfrm>
            <a:off x="365205" y="1461423"/>
            <a:ext cx="1813800" cy="492600"/>
          </a:xfrm>
        </p:spPr>
        <p:txBody>
          <a:bodyPr/>
          <a:lstStyle/>
          <a:p>
            <a:r>
              <a:rPr lang="en-GB" dirty="0"/>
              <a:t>Smart Metering</a:t>
            </a:r>
          </a:p>
        </p:txBody>
      </p:sp>
      <p:sp>
        <p:nvSpPr>
          <p:cNvPr id="4" name="Subtitle 3">
            <a:extLst>
              <a:ext uri="{FF2B5EF4-FFF2-40B4-BE49-F238E27FC236}">
                <a16:creationId xmlns:a16="http://schemas.microsoft.com/office/drawing/2014/main" id="{A9B10504-A60F-C3E3-99AD-3CA67D99ECAF}"/>
              </a:ext>
            </a:extLst>
          </p:cNvPr>
          <p:cNvSpPr>
            <a:spLocks noGrp="1"/>
          </p:cNvSpPr>
          <p:nvPr>
            <p:ph type="subTitle" idx="1"/>
          </p:nvPr>
        </p:nvSpPr>
        <p:spPr>
          <a:xfrm>
            <a:off x="236262" y="2004750"/>
            <a:ext cx="2531001" cy="1663200"/>
          </a:xfrm>
        </p:spPr>
        <p:txBody>
          <a:bodyPr/>
          <a:lstStyle/>
          <a:p>
            <a:pPr>
              <a:buFont typeface="Arial" panose="020B0604020202020204" pitchFamily="34" charset="0"/>
              <a:buChar char="•"/>
            </a:pPr>
            <a:r>
              <a:rPr lang="en-GB" dirty="0"/>
              <a:t>Half hourly Data</a:t>
            </a:r>
          </a:p>
          <a:p>
            <a:pPr>
              <a:buFont typeface="Arial" panose="020B0604020202020204" pitchFamily="34" charset="0"/>
              <a:buChar char="•"/>
            </a:pPr>
            <a:r>
              <a:rPr lang="en-GB" dirty="0"/>
              <a:t>Consumption profiling</a:t>
            </a:r>
          </a:p>
          <a:p>
            <a:pPr>
              <a:buFont typeface="Arial" panose="020B0604020202020204" pitchFamily="34" charset="0"/>
              <a:buChar char="•"/>
            </a:pPr>
            <a:r>
              <a:rPr lang="en-GB" dirty="0"/>
              <a:t>Real-time energy use</a:t>
            </a:r>
          </a:p>
          <a:p>
            <a:pPr>
              <a:buFont typeface="Arial" panose="020B0604020202020204" pitchFamily="34" charset="0"/>
              <a:buChar char="•"/>
            </a:pPr>
            <a:endParaRPr lang="en-GB" dirty="0"/>
          </a:p>
          <a:p>
            <a:pPr>
              <a:buFont typeface="Arial" panose="020B0604020202020204" pitchFamily="34" charset="0"/>
              <a:buChar char="•"/>
            </a:pPr>
            <a:endParaRPr lang="en-GB" dirty="0"/>
          </a:p>
        </p:txBody>
      </p:sp>
      <p:sp>
        <p:nvSpPr>
          <p:cNvPr id="5" name="Title 4">
            <a:extLst>
              <a:ext uri="{FF2B5EF4-FFF2-40B4-BE49-F238E27FC236}">
                <a16:creationId xmlns:a16="http://schemas.microsoft.com/office/drawing/2014/main" id="{918F73CF-2C80-B38E-BFD9-9B7B01B2E102}"/>
              </a:ext>
            </a:extLst>
          </p:cNvPr>
          <p:cNvSpPr>
            <a:spLocks noGrp="1"/>
          </p:cNvSpPr>
          <p:nvPr>
            <p:ph type="title" idx="3"/>
          </p:nvPr>
        </p:nvSpPr>
        <p:spPr>
          <a:xfrm>
            <a:off x="3167719" y="1461423"/>
            <a:ext cx="1813800" cy="492600"/>
          </a:xfrm>
        </p:spPr>
        <p:txBody>
          <a:bodyPr/>
          <a:lstStyle/>
          <a:p>
            <a:r>
              <a:rPr lang="en-GB" dirty="0"/>
              <a:t>Monitoring</a:t>
            </a:r>
          </a:p>
        </p:txBody>
      </p:sp>
      <p:sp>
        <p:nvSpPr>
          <p:cNvPr id="6" name="Subtitle 5">
            <a:extLst>
              <a:ext uri="{FF2B5EF4-FFF2-40B4-BE49-F238E27FC236}">
                <a16:creationId xmlns:a16="http://schemas.microsoft.com/office/drawing/2014/main" id="{F0CEEB35-7EB6-DD54-E7BE-71D06091C18F}"/>
              </a:ext>
            </a:extLst>
          </p:cNvPr>
          <p:cNvSpPr>
            <a:spLocks noGrp="1"/>
          </p:cNvSpPr>
          <p:nvPr>
            <p:ph type="subTitle" idx="4"/>
          </p:nvPr>
        </p:nvSpPr>
        <p:spPr>
          <a:xfrm>
            <a:off x="3023936" y="2009905"/>
            <a:ext cx="2887579" cy="1663200"/>
          </a:xfrm>
        </p:spPr>
        <p:txBody>
          <a:bodyPr/>
          <a:lstStyle/>
          <a:p>
            <a:pPr>
              <a:buFont typeface="Arial" panose="020B0604020202020204" pitchFamily="34" charset="0"/>
              <a:buChar char="•"/>
            </a:pPr>
            <a:r>
              <a:rPr lang="en-GB" dirty="0"/>
              <a:t>What normal looks like</a:t>
            </a:r>
          </a:p>
          <a:p>
            <a:pPr>
              <a:buFont typeface="Arial" panose="020B0604020202020204" pitchFamily="34" charset="0"/>
              <a:buChar char="•"/>
            </a:pPr>
            <a:r>
              <a:rPr lang="en-GB" dirty="0"/>
              <a:t>Benchmarking</a:t>
            </a:r>
          </a:p>
          <a:p>
            <a:pPr>
              <a:buFont typeface="Arial" panose="020B0604020202020204" pitchFamily="34" charset="0"/>
              <a:buChar char="•"/>
            </a:pPr>
            <a:r>
              <a:rPr lang="en-GB" dirty="0"/>
              <a:t>Impact of changes</a:t>
            </a:r>
          </a:p>
        </p:txBody>
      </p:sp>
      <p:sp>
        <p:nvSpPr>
          <p:cNvPr id="7" name="Title 6">
            <a:extLst>
              <a:ext uri="{FF2B5EF4-FFF2-40B4-BE49-F238E27FC236}">
                <a16:creationId xmlns:a16="http://schemas.microsoft.com/office/drawing/2014/main" id="{72AA9ACE-F3DF-0453-617B-78782FAF8498}"/>
              </a:ext>
            </a:extLst>
          </p:cNvPr>
          <p:cNvSpPr>
            <a:spLocks noGrp="1"/>
          </p:cNvSpPr>
          <p:nvPr>
            <p:ph type="title" idx="5"/>
          </p:nvPr>
        </p:nvSpPr>
        <p:spPr>
          <a:xfrm>
            <a:off x="6242950" y="1479305"/>
            <a:ext cx="1801200" cy="492600"/>
          </a:xfrm>
        </p:spPr>
        <p:txBody>
          <a:bodyPr/>
          <a:lstStyle/>
          <a:p>
            <a:r>
              <a:rPr lang="en-GB" dirty="0"/>
              <a:t>Smart controls</a:t>
            </a:r>
          </a:p>
        </p:txBody>
      </p:sp>
      <p:sp>
        <p:nvSpPr>
          <p:cNvPr id="8" name="Subtitle 7">
            <a:extLst>
              <a:ext uri="{FF2B5EF4-FFF2-40B4-BE49-F238E27FC236}">
                <a16:creationId xmlns:a16="http://schemas.microsoft.com/office/drawing/2014/main" id="{5D52E3D2-0122-A56F-D3E5-C523C79B7647}"/>
              </a:ext>
            </a:extLst>
          </p:cNvPr>
          <p:cNvSpPr>
            <a:spLocks noGrp="1"/>
          </p:cNvSpPr>
          <p:nvPr>
            <p:ph type="subTitle" idx="6"/>
          </p:nvPr>
        </p:nvSpPr>
        <p:spPr>
          <a:xfrm>
            <a:off x="6083611" y="2004750"/>
            <a:ext cx="2715484" cy="1663200"/>
          </a:xfrm>
        </p:spPr>
        <p:txBody>
          <a:bodyPr/>
          <a:lstStyle/>
          <a:p>
            <a:pPr>
              <a:buFont typeface="Arial" panose="020B0604020202020204" pitchFamily="34" charset="0"/>
              <a:buChar char="•"/>
            </a:pPr>
            <a:r>
              <a:rPr lang="en-GB" dirty="0"/>
              <a:t>Optimisers</a:t>
            </a:r>
          </a:p>
          <a:p>
            <a:pPr>
              <a:buFont typeface="Arial" panose="020B0604020202020204" pitchFamily="34" charset="0"/>
              <a:buChar char="•"/>
            </a:pPr>
            <a:r>
              <a:rPr lang="en-GB" dirty="0"/>
              <a:t>Weather compensating</a:t>
            </a:r>
          </a:p>
          <a:p>
            <a:pPr>
              <a:buFont typeface="Arial" panose="020B0604020202020204" pitchFamily="34" charset="0"/>
              <a:buChar char="•"/>
            </a:pPr>
            <a:r>
              <a:rPr lang="en-GB" dirty="0"/>
              <a:t>Operating Logs</a:t>
            </a:r>
          </a:p>
        </p:txBody>
      </p:sp>
    </p:spTree>
    <p:extLst>
      <p:ext uri="{BB962C8B-B14F-4D97-AF65-F5344CB8AC3E}">
        <p14:creationId xmlns:p14="http://schemas.microsoft.com/office/powerpoint/2010/main" val="1998722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pic>
        <p:nvPicPr>
          <p:cNvPr id="10" name="Picture 9" descr="A close-up of a car's license plate&#10;&#10;Description automatically generated with low confidence">
            <a:extLst>
              <a:ext uri="{FF2B5EF4-FFF2-40B4-BE49-F238E27FC236}">
                <a16:creationId xmlns:a16="http://schemas.microsoft.com/office/drawing/2014/main" id="{6C3D8018-767A-FD3F-75CB-52364F3B7541}"/>
              </a:ext>
            </a:extLst>
          </p:cNvPr>
          <p:cNvPicPr>
            <a:picLocks noChangeAspect="1"/>
          </p:cNvPicPr>
          <p:nvPr/>
        </p:nvPicPr>
        <p:blipFill>
          <a:blip r:embed="rId3"/>
          <a:stretch>
            <a:fillRect/>
          </a:stretch>
        </p:blipFill>
        <p:spPr>
          <a:xfrm rot="5400000">
            <a:off x="3187973" y="306640"/>
            <a:ext cx="7340054" cy="4572000"/>
          </a:xfrm>
          <a:prstGeom prst="rect">
            <a:avLst/>
          </a:prstGeom>
        </p:spPr>
      </p:pic>
      <p:sp>
        <p:nvSpPr>
          <p:cNvPr id="2264" name="Google Shape;2264;p88"/>
          <p:cNvSpPr txBox="1">
            <a:spLocks noGrp="1"/>
          </p:cNvSpPr>
          <p:nvPr>
            <p:ph type="title"/>
          </p:nvPr>
        </p:nvSpPr>
        <p:spPr>
          <a:xfrm>
            <a:off x="717525" y="1610450"/>
            <a:ext cx="3316800" cy="143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IF YOU CAN’T MEASURE IT, YOU CANNOT IMPROVE IT</a:t>
            </a:r>
            <a:endParaRPr dirty="0"/>
          </a:p>
        </p:txBody>
      </p:sp>
      <p:sp>
        <p:nvSpPr>
          <p:cNvPr id="2266" name="Google Shape;2266;p88"/>
          <p:cNvSpPr/>
          <p:nvPr/>
        </p:nvSpPr>
        <p:spPr>
          <a:xfrm flipH="1">
            <a:off x="987336" y="1359118"/>
            <a:ext cx="99954" cy="77476"/>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2267" name="Google Shape;2267;p88"/>
          <p:cNvSpPr/>
          <p:nvPr/>
        </p:nvSpPr>
        <p:spPr>
          <a:xfrm flipH="1">
            <a:off x="1163082" y="1359118"/>
            <a:ext cx="99954" cy="77476"/>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2268" name="Google Shape;2268;p88"/>
          <p:cNvSpPr/>
          <p:nvPr/>
        </p:nvSpPr>
        <p:spPr>
          <a:xfrm flipH="1">
            <a:off x="816814" y="1359118"/>
            <a:ext cx="99920" cy="77476"/>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Graphic 11">
            <a:extLst>
              <a:ext uri="{FF2B5EF4-FFF2-40B4-BE49-F238E27FC236}">
                <a16:creationId xmlns:a16="http://schemas.microsoft.com/office/drawing/2014/main" id="{0A13015E-32CC-7124-2CF0-A58D96EF0744}"/>
              </a:ext>
            </a:extLst>
          </p:cNvPr>
          <p:cNvSpPr/>
          <p:nvPr/>
        </p:nvSpPr>
        <p:spPr>
          <a:xfrm>
            <a:off x="4308139" y="-25903"/>
            <a:ext cx="1376267" cy="5215749"/>
          </a:xfrm>
          <a:custGeom>
            <a:avLst/>
            <a:gdLst>
              <a:gd name="connsiteX0" fmla="*/ 3360014 w 3361477"/>
              <a:gd name="connsiteY0" fmla="*/ 0 h 5143560"/>
              <a:gd name="connsiteX1" fmla="*/ 3353075 w 3361477"/>
              <a:gd name="connsiteY1" fmla="*/ 355297 h 5143560"/>
              <a:gd name="connsiteX2" fmla="*/ 3313144 w 3361477"/>
              <a:gd name="connsiteY2" fmla="*/ 795082 h 5143560"/>
              <a:gd name="connsiteX3" fmla="*/ 3063395 w 3361477"/>
              <a:gd name="connsiteY3" fmla="*/ 1853912 h 5143560"/>
              <a:gd name="connsiteX4" fmla="*/ 2819977 w 3361477"/>
              <a:gd name="connsiteY4" fmla="*/ 2498219 h 5143560"/>
              <a:gd name="connsiteX5" fmla="*/ 2607907 w 3361477"/>
              <a:gd name="connsiteY5" fmla="*/ 3205527 h 5143560"/>
              <a:gd name="connsiteX6" fmla="*/ 2567611 w 3361477"/>
              <a:gd name="connsiteY6" fmla="*/ 3505250 h 5143560"/>
              <a:gd name="connsiteX7" fmla="*/ 2558298 w 3361477"/>
              <a:gd name="connsiteY7" fmla="*/ 3887451 h 5143560"/>
              <a:gd name="connsiteX8" fmla="*/ 2585689 w 3361477"/>
              <a:gd name="connsiteY8" fmla="*/ 4209940 h 5143560"/>
              <a:gd name="connsiteX9" fmla="*/ 2739872 w 3361477"/>
              <a:gd name="connsiteY9" fmla="*/ 4974708 h 5143560"/>
              <a:gd name="connsiteX10" fmla="*/ 2787838 w 3361477"/>
              <a:gd name="connsiteY10" fmla="*/ 5143561 h 5143560"/>
              <a:gd name="connsiteX11" fmla="*/ 0 w 3361477"/>
              <a:gd name="connsiteY11" fmla="*/ 5143561 h 5143560"/>
              <a:gd name="connsiteX12" fmla="*/ 0 w 3361477"/>
              <a:gd name="connsiteY12" fmla="*/ 0 h 5143560"/>
              <a:gd name="connsiteX13" fmla="*/ 3360014 w 3361477"/>
              <a:gd name="connsiteY13" fmla="*/ 0 h 5143560"/>
              <a:gd name="connsiteX0" fmla="*/ 3360014 w 3361477"/>
              <a:gd name="connsiteY0" fmla="*/ 0 h 5143561"/>
              <a:gd name="connsiteX1" fmla="*/ 3353075 w 3361477"/>
              <a:gd name="connsiteY1" fmla="*/ 355297 h 5143561"/>
              <a:gd name="connsiteX2" fmla="*/ 3313144 w 3361477"/>
              <a:gd name="connsiteY2" fmla="*/ 795082 h 5143561"/>
              <a:gd name="connsiteX3" fmla="*/ 3063395 w 3361477"/>
              <a:gd name="connsiteY3" fmla="*/ 1853912 h 5143561"/>
              <a:gd name="connsiteX4" fmla="*/ 2819977 w 3361477"/>
              <a:gd name="connsiteY4" fmla="*/ 2498219 h 5143561"/>
              <a:gd name="connsiteX5" fmla="*/ 2607907 w 3361477"/>
              <a:gd name="connsiteY5" fmla="*/ 3205527 h 5143561"/>
              <a:gd name="connsiteX6" fmla="*/ 2567611 w 3361477"/>
              <a:gd name="connsiteY6" fmla="*/ 3505250 h 5143561"/>
              <a:gd name="connsiteX7" fmla="*/ 2558298 w 3361477"/>
              <a:gd name="connsiteY7" fmla="*/ 3887451 h 5143561"/>
              <a:gd name="connsiteX8" fmla="*/ 2585689 w 3361477"/>
              <a:gd name="connsiteY8" fmla="*/ 4209940 h 5143561"/>
              <a:gd name="connsiteX9" fmla="*/ 2739872 w 3361477"/>
              <a:gd name="connsiteY9" fmla="*/ 4974708 h 5143561"/>
              <a:gd name="connsiteX10" fmla="*/ 2787838 w 3361477"/>
              <a:gd name="connsiteY10" fmla="*/ 5143561 h 5143561"/>
              <a:gd name="connsiteX11" fmla="*/ 0 w 3361477"/>
              <a:gd name="connsiteY11" fmla="*/ 5143561 h 5143561"/>
              <a:gd name="connsiteX12" fmla="*/ 902369 w 3361477"/>
              <a:gd name="connsiteY12" fmla="*/ 12032 h 5143561"/>
              <a:gd name="connsiteX13" fmla="*/ 3360014 w 3361477"/>
              <a:gd name="connsiteY13" fmla="*/ 0 h 5143561"/>
              <a:gd name="connsiteX0" fmla="*/ 2457645 w 2459108"/>
              <a:gd name="connsiteY0" fmla="*/ 0 h 5155593"/>
              <a:gd name="connsiteX1" fmla="*/ 2450706 w 2459108"/>
              <a:gd name="connsiteY1" fmla="*/ 355297 h 5155593"/>
              <a:gd name="connsiteX2" fmla="*/ 2410775 w 2459108"/>
              <a:gd name="connsiteY2" fmla="*/ 795082 h 5155593"/>
              <a:gd name="connsiteX3" fmla="*/ 2161026 w 2459108"/>
              <a:gd name="connsiteY3" fmla="*/ 1853912 h 5155593"/>
              <a:gd name="connsiteX4" fmla="*/ 1917608 w 2459108"/>
              <a:gd name="connsiteY4" fmla="*/ 2498219 h 5155593"/>
              <a:gd name="connsiteX5" fmla="*/ 1705538 w 2459108"/>
              <a:gd name="connsiteY5" fmla="*/ 3205527 h 5155593"/>
              <a:gd name="connsiteX6" fmla="*/ 1665242 w 2459108"/>
              <a:gd name="connsiteY6" fmla="*/ 3505250 h 5155593"/>
              <a:gd name="connsiteX7" fmla="*/ 1655929 w 2459108"/>
              <a:gd name="connsiteY7" fmla="*/ 3887451 h 5155593"/>
              <a:gd name="connsiteX8" fmla="*/ 1683320 w 2459108"/>
              <a:gd name="connsiteY8" fmla="*/ 4209940 h 5155593"/>
              <a:gd name="connsiteX9" fmla="*/ 1837503 w 2459108"/>
              <a:gd name="connsiteY9" fmla="*/ 4974708 h 5155593"/>
              <a:gd name="connsiteX10" fmla="*/ 1885469 w 2459108"/>
              <a:gd name="connsiteY10" fmla="*/ 5143561 h 5155593"/>
              <a:gd name="connsiteX11" fmla="*/ 24062 w 2459108"/>
              <a:gd name="connsiteY11" fmla="*/ 5155593 h 5155593"/>
              <a:gd name="connsiteX12" fmla="*/ 0 w 2459108"/>
              <a:gd name="connsiteY12" fmla="*/ 12032 h 5155593"/>
              <a:gd name="connsiteX13" fmla="*/ 2457645 w 2459108"/>
              <a:gd name="connsiteY13" fmla="*/ 0 h 5155593"/>
              <a:gd name="connsiteX0" fmla="*/ 2433583 w 2435046"/>
              <a:gd name="connsiteY0" fmla="*/ 0 h 5155593"/>
              <a:gd name="connsiteX1" fmla="*/ 2426644 w 2435046"/>
              <a:gd name="connsiteY1" fmla="*/ 355297 h 5155593"/>
              <a:gd name="connsiteX2" fmla="*/ 2386713 w 2435046"/>
              <a:gd name="connsiteY2" fmla="*/ 795082 h 5155593"/>
              <a:gd name="connsiteX3" fmla="*/ 2136964 w 2435046"/>
              <a:gd name="connsiteY3" fmla="*/ 1853912 h 5155593"/>
              <a:gd name="connsiteX4" fmla="*/ 1893546 w 2435046"/>
              <a:gd name="connsiteY4" fmla="*/ 2498219 h 5155593"/>
              <a:gd name="connsiteX5" fmla="*/ 1681476 w 2435046"/>
              <a:gd name="connsiteY5" fmla="*/ 3205527 h 5155593"/>
              <a:gd name="connsiteX6" fmla="*/ 1641180 w 2435046"/>
              <a:gd name="connsiteY6" fmla="*/ 3505250 h 5155593"/>
              <a:gd name="connsiteX7" fmla="*/ 1631867 w 2435046"/>
              <a:gd name="connsiteY7" fmla="*/ 3887451 h 5155593"/>
              <a:gd name="connsiteX8" fmla="*/ 1659258 w 2435046"/>
              <a:gd name="connsiteY8" fmla="*/ 4209940 h 5155593"/>
              <a:gd name="connsiteX9" fmla="*/ 1813441 w 2435046"/>
              <a:gd name="connsiteY9" fmla="*/ 4974708 h 5155593"/>
              <a:gd name="connsiteX10" fmla="*/ 1861407 w 2435046"/>
              <a:gd name="connsiteY10" fmla="*/ 5143561 h 5155593"/>
              <a:gd name="connsiteX11" fmla="*/ 0 w 2435046"/>
              <a:gd name="connsiteY11" fmla="*/ 5155593 h 5155593"/>
              <a:gd name="connsiteX12" fmla="*/ 685801 w 2435046"/>
              <a:gd name="connsiteY12" fmla="*/ 24064 h 5155593"/>
              <a:gd name="connsiteX13" fmla="*/ 2433583 w 2435046"/>
              <a:gd name="connsiteY13" fmla="*/ 0 h 5155593"/>
              <a:gd name="connsiteX0" fmla="*/ 1759815 w 1761278"/>
              <a:gd name="connsiteY0" fmla="*/ 0 h 5179656"/>
              <a:gd name="connsiteX1" fmla="*/ 1752876 w 1761278"/>
              <a:gd name="connsiteY1" fmla="*/ 355297 h 5179656"/>
              <a:gd name="connsiteX2" fmla="*/ 1712945 w 1761278"/>
              <a:gd name="connsiteY2" fmla="*/ 795082 h 5179656"/>
              <a:gd name="connsiteX3" fmla="*/ 1463196 w 1761278"/>
              <a:gd name="connsiteY3" fmla="*/ 1853912 h 5179656"/>
              <a:gd name="connsiteX4" fmla="*/ 1219778 w 1761278"/>
              <a:gd name="connsiteY4" fmla="*/ 2498219 h 5179656"/>
              <a:gd name="connsiteX5" fmla="*/ 1007708 w 1761278"/>
              <a:gd name="connsiteY5" fmla="*/ 3205527 h 5179656"/>
              <a:gd name="connsiteX6" fmla="*/ 967412 w 1761278"/>
              <a:gd name="connsiteY6" fmla="*/ 3505250 h 5179656"/>
              <a:gd name="connsiteX7" fmla="*/ 958099 w 1761278"/>
              <a:gd name="connsiteY7" fmla="*/ 3887451 h 5179656"/>
              <a:gd name="connsiteX8" fmla="*/ 985490 w 1761278"/>
              <a:gd name="connsiteY8" fmla="*/ 4209940 h 5179656"/>
              <a:gd name="connsiteX9" fmla="*/ 1139673 w 1761278"/>
              <a:gd name="connsiteY9" fmla="*/ 4974708 h 5179656"/>
              <a:gd name="connsiteX10" fmla="*/ 1187639 w 1761278"/>
              <a:gd name="connsiteY10" fmla="*/ 5143561 h 5179656"/>
              <a:gd name="connsiteX11" fmla="*/ 0 w 1761278"/>
              <a:gd name="connsiteY11" fmla="*/ 5179656 h 5179656"/>
              <a:gd name="connsiteX12" fmla="*/ 12033 w 1761278"/>
              <a:gd name="connsiteY12" fmla="*/ 24064 h 5179656"/>
              <a:gd name="connsiteX13" fmla="*/ 1759815 w 1761278"/>
              <a:gd name="connsiteY13" fmla="*/ 0 h 5179656"/>
              <a:gd name="connsiteX0" fmla="*/ 1747782 w 1749245"/>
              <a:gd name="connsiteY0" fmla="*/ 0 h 5191687"/>
              <a:gd name="connsiteX1" fmla="*/ 1740843 w 1749245"/>
              <a:gd name="connsiteY1" fmla="*/ 355297 h 5191687"/>
              <a:gd name="connsiteX2" fmla="*/ 1700912 w 1749245"/>
              <a:gd name="connsiteY2" fmla="*/ 795082 h 5191687"/>
              <a:gd name="connsiteX3" fmla="*/ 1451163 w 1749245"/>
              <a:gd name="connsiteY3" fmla="*/ 1853912 h 5191687"/>
              <a:gd name="connsiteX4" fmla="*/ 1207745 w 1749245"/>
              <a:gd name="connsiteY4" fmla="*/ 2498219 h 5191687"/>
              <a:gd name="connsiteX5" fmla="*/ 995675 w 1749245"/>
              <a:gd name="connsiteY5" fmla="*/ 3205527 h 5191687"/>
              <a:gd name="connsiteX6" fmla="*/ 955379 w 1749245"/>
              <a:gd name="connsiteY6" fmla="*/ 3505250 h 5191687"/>
              <a:gd name="connsiteX7" fmla="*/ 946066 w 1749245"/>
              <a:gd name="connsiteY7" fmla="*/ 3887451 h 5191687"/>
              <a:gd name="connsiteX8" fmla="*/ 973457 w 1749245"/>
              <a:gd name="connsiteY8" fmla="*/ 4209940 h 5191687"/>
              <a:gd name="connsiteX9" fmla="*/ 1127640 w 1749245"/>
              <a:gd name="connsiteY9" fmla="*/ 4974708 h 5191687"/>
              <a:gd name="connsiteX10" fmla="*/ 1175606 w 1749245"/>
              <a:gd name="connsiteY10" fmla="*/ 5143561 h 5191687"/>
              <a:gd name="connsiteX11" fmla="*/ 372978 w 1749245"/>
              <a:gd name="connsiteY11" fmla="*/ 5191687 h 5191687"/>
              <a:gd name="connsiteX12" fmla="*/ 0 w 1749245"/>
              <a:gd name="connsiteY12" fmla="*/ 24064 h 5191687"/>
              <a:gd name="connsiteX13" fmla="*/ 1747782 w 1749245"/>
              <a:gd name="connsiteY13" fmla="*/ 0 h 5191687"/>
              <a:gd name="connsiteX0" fmla="*/ 1374804 w 1376267"/>
              <a:gd name="connsiteY0" fmla="*/ 24062 h 5215749"/>
              <a:gd name="connsiteX1" fmla="*/ 1367865 w 1376267"/>
              <a:gd name="connsiteY1" fmla="*/ 379359 h 5215749"/>
              <a:gd name="connsiteX2" fmla="*/ 1327934 w 1376267"/>
              <a:gd name="connsiteY2" fmla="*/ 819144 h 5215749"/>
              <a:gd name="connsiteX3" fmla="*/ 1078185 w 1376267"/>
              <a:gd name="connsiteY3" fmla="*/ 1877974 h 5215749"/>
              <a:gd name="connsiteX4" fmla="*/ 834767 w 1376267"/>
              <a:gd name="connsiteY4" fmla="*/ 2522281 h 5215749"/>
              <a:gd name="connsiteX5" fmla="*/ 622697 w 1376267"/>
              <a:gd name="connsiteY5" fmla="*/ 3229589 h 5215749"/>
              <a:gd name="connsiteX6" fmla="*/ 582401 w 1376267"/>
              <a:gd name="connsiteY6" fmla="*/ 3529312 h 5215749"/>
              <a:gd name="connsiteX7" fmla="*/ 573088 w 1376267"/>
              <a:gd name="connsiteY7" fmla="*/ 3911513 h 5215749"/>
              <a:gd name="connsiteX8" fmla="*/ 600479 w 1376267"/>
              <a:gd name="connsiteY8" fmla="*/ 4234002 h 5215749"/>
              <a:gd name="connsiteX9" fmla="*/ 754662 w 1376267"/>
              <a:gd name="connsiteY9" fmla="*/ 4998770 h 5215749"/>
              <a:gd name="connsiteX10" fmla="*/ 802628 w 1376267"/>
              <a:gd name="connsiteY10" fmla="*/ 5167623 h 5215749"/>
              <a:gd name="connsiteX11" fmla="*/ 0 w 1376267"/>
              <a:gd name="connsiteY11" fmla="*/ 5215749 h 5215749"/>
              <a:gd name="connsiteX12" fmla="*/ 12032 w 1376267"/>
              <a:gd name="connsiteY12" fmla="*/ 0 h 5215749"/>
              <a:gd name="connsiteX13" fmla="*/ 1374804 w 1376267"/>
              <a:gd name="connsiteY13" fmla="*/ 24062 h 521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6267" h="5215749">
                <a:moveTo>
                  <a:pt x="1374804" y="24062"/>
                </a:moveTo>
                <a:cubicBezTo>
                  <a:pt x="1378578" y="142636"/>
                  <a:pt x="1374621" y="261211"/>
                  <a:pt x="1367865" y="379359"/>
                </a:cubicBezTo>
                <a:cubicBezTo>
                  <a:pt x="1359404" y="526238"/>
                  <a:pt x="1345587" y="672813"/>
                  <a:pt x="1327934" y="819144"/>
                </a:cubicBezTo>
                <a:cubicBezTo>
                  <a:pt x="1284352" y="1181684"/>
                  <a:pt x="1196577" y="1533329"/>
                  <a:pt x="1078185" y="1877974"/>
                </a:cubicBezTo>
                <a:cubicBezTo>
                  <a:pt x="1003620" y="2095219"/>
                  <a:pt x="917367" y="2308020"/>
                  <a:pt x="834767" y="2522281"/>
                </a:cubicBezTo>
                <a:cubicBezTo>
                  <a:pt x="745958" y="2752674"/>
                  <a:pt x="669019" y="2986718"/>
                  <a:pt x="622697" y="3229589"/>
                </a:cubicBezTo>
                <a:cubicBezTo>
                  <a:pt x="603827" y="3328502"/>
                  <a:pt x="591957" y="3428694"/>
                  <a:pt x="582401" y="3529312"/>
                </a:cubicBezTo>
                <a:cubicBezTo>
                  <a:pt x="570227" y="3656712"/>
                  <a:pt x="568949" y="3784234"/>
                  <a:pt x="573088" y="3911513"/>
                </a:cubicBezTo>
                <a:cubicBezTo>
                  <a:pt x="576618" y="4019192"/>
                  <a:pt x="587209" y="4126749"/>
                  <a:pt x="600479" y="4234002"/>
                </a:cubicBezTo>
                <a:cubicBezTo>
                  <a:pt x="632436" y="4493003"/>
                  <a:pt x="689288" y="4746647"/>
                  <a:pt x="754662" y="4998770"/>
                </a:cubicBezTo>
                <a:cubicBezTo>
                  <a:pt x="769332" y="5055379"/>
                  <a:pt x="786619" y="5111319"/>
                  <a:pt x="802628" y="5167623"/>
                </a:cubicBezTo>
                <a:lnTo>
                  <a:pt x="0" y="5215749"/>
                </a:lnTo>
                <a:cubicBezTo>
                  <a:pt x="4011" y="3477166"/>
                  <a:pt x="8021" y="1738583"/>
                  <a:pt x="12032" y="0"/>
                </a:cubicBezTo>
                <a:lnTo>
                  <a:pt x="1374804" y="24062"/>
                </a:lnTo>
                <a:close/>
              </a:path>
            </a:pathLst>
          </a:custGeom>
          <a:solidFill>
            <a:srgbClr val="9EE9FE"/>
          </a:solidFill>
          <a:ln w="6074" cap="flat">
            <a:noFill/>
            <a:prstDash val="solid"/>
            <a:miter/>
          </a:ln>
        </p:spPr>
        <p:txBody>
          <a:bodyPr rtlCol="0" anchor="ctr"/>
          <a:lstStyle/>
          <a:p>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70105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sp>
        <p:nvSpPr>
          <p:cNvPr id="2264" name="Google Shape;2264;p88"/>
          <p:cNvSpPr txBox="1">
            <a:spLocks noGrp="1"/>
          </p:cNvSpPr>
          <p:nvPr>
            <p:ph type="title"/>
          </p:nvPr>
        </p:nvSpPr>
        <p:spPr>
          <a:xfrm>
            <a:off x="717525" y="1610450"/>
            <a:ext cx="3316800" cy="143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THE CHEAPEST UNIT OF ENERGY IS THE UNIT YOU DON’T USE</a:t>
            </a:r>
            <a:endParaRPr dirty="0"/>
          </a:p>
        </p:txBody>
      </p:sp>
      <p:sp>
        <p:nvSpPr>
          <p:cNvPr id="2266" name="Google Shape;2266;p88"/>
          <p:cNvSpPr/>
          <p:nvPr/>
        </p:nvSpPr>
        <p:spPr>
          <a:xfrm flipH="1">
            <a:off x="987336" y="1359118"/>
            <a:ext cx="99954" cy="77476"/>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2267" name="Google Shape;2267;p88"/>
          <p:cNvSpPr/>
          <p:nvPr/>
        </p:nvSpPr>
        <p:spPr>
          <a:xfrm flipH="1">
            <a:off x="1163082" y="1359118"/>
            <a:ext cx="99954" cy="77476"/>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2268" name="Google Shape;2268;p88"/>
          <p:cNvSpPr/>
          <p:nvPr/>
        </p:nvSpPr>
        <p:spPr>
          <a:xfrm flipH="1">
            <a:off x="816814" y="1359118"/>
            <a:ext cx="99920" cy="77476"/>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B58E35D1-4759-59E2-0195-4985F887E3A6}"/>
              </a:ext>
            </a:extLst>
          </p:cNvPr>
          <p:cNvPicPr>
            <a:picLocks noChangeAspect="1"/>
          </p:cNvPicPr>
          <p:nvPr/>
        </p:nvPicPr>
        <p:blipFill rotWithShape="1">
          <a:blip r:embed="rId3"/>
          <a:srcRect l="11930" r="28811"/>
          <a:stretch/>
        </p:blipFill>
        <p:spPr>
          <a:xfrm>
            <a:off x="4571999" y="0"/>
            <a:ext cx="4572001" cy="5143500"/>
          </a:xfrm>
          <a:prstGeom prst="rect">
            <a:avLst/>
          </a:prstGeom>
        </p:spPr>
      </p:pic>
      <p:sp>
        <p:nvSpPr>
          <p:cNvPr id="2" name="Graphic 11">
            <a:extLst>
              <a:ext uri="{FF2B5EF4-FFF2-40B4-BE49-F238E27FC236}">
                <a16:creationId xmlns:a16="http://schemas.microsoft.com/office/drawing/2014/main" id="{41DCAD04-069E-6A85-363E-26E0C51532C4}"/>
              </a:ext>
            </a:extLst>
          </p:cNvPr>
          <p:cNvSpPr/>
          <p:nvPr/>
        </p:nvSpPr>
        <p:spPr>
          <a:xfrm>
            <a:off x="4309200" y="-24064"/>
            <a:ext cx="1376267" cy="5215749"/>
          </a:xfrm>
          <a:custGeom>
            <a:avLst/>
            <a:gdLst>
              <a:gd name="connsiteX0" fmla="*/ 3360014 w 3361477"/>
              <a:gd name="connsiteY0" fmla="*/ 0 h 5143560"/>
              <a:gd name="connsiteX1" fmla="*/ 3353075 w 3361477"/>
              <a:gd name="connsiteY1" fmla="*/ 355297 h 5143560"/>
              <a:gd name="connsiteX2" fmla="*/ 3313144 w 3361477"/>
              <a:gd name="connsiteY2" fmla="*/ 795082 h 5143560"/>
              <a:gd name="connsiteX3" fmla="*/ 3063395 w 3361477"/>
              <a:gd name="connsiteY3" fmla="*/ 1853912 h 5143560"/>
              <a:gd name="connsiteX4" fmla="*/ 2819977 w 3361477"/>
              <a:gd name="connsiteY4" fmla="*/ 2498219 h 5143560"/>
              <a:gd name="connsiteX5" fmla="*/ 2607907 w 3361477"/>
              <a:gd name="connsiteY5" fmla="*/ 3205527 h 5143560"/>
              <a:gd name="connsiteX6" fmla="*/ 2567611 w 3361477"/>
              <a:gd name="connsiteY6" fmla="*/ 3505250 h 5143560"/>
              <a:gd name="connsiteX7" fmla="*/ 2558298 w 3361477"/>
              <a:gd name="connsiteY7" fmla="*/ 3887451 h 5143560"/>
              <a:gd name="connsiteX8" fmla="*/ 2585689 w 3361477"/>
              <a:gd name="connsiteY8" fmla="*/ 4209940 h 5143560"/>
              <a:gd name="connsiteX9" fmla="*/ 2739872 w 3361477"/>
              <a:gd name="connsiteY9" fmla="*/ 4974708 h 5143560"/>
              <a:gd name="connsiteX10" fmla="*/ 2787838 w 3361477"/>
              <a:gd name="connsiteY10" fmla="*/ 5143561 h 5143560"/>
              <a:gd name="connsiteX11" fmla="*/ 0 w 3361477"/>
              <a:gd name="connsiteY11" fmla="*/ 5143561 h 5143560"/>
              <a:gd name="connsiteX12" fmla="*/ 0 w 3361477"/>
              <a:gd name="connsiteY12" fmla="*/ 0 h 5143560"/>
              <a:gd name="connsiteX13" fmla="*/ 3360014 w 3361477"/>
              <a:gd name="connsiteY13" fmla="*/ 0 h 5143560"/>
              <a:gd name="connsiteX0" fmla="*/ 3360014 w 3361477"/>
              <a:gd name="connsiteY0" fmla="*/ 0 h 5143561"/>
              <a:gd name="connsiteX1" fmla="*/ 3353075 w 3361477"/>
              <a:gd name="connsiteY1" fmla="*/ 355297 h 5143561"/>
              <a:gd name="connsiteX2" fmla="*/ 3313144 w 3361477"/>
              <a:gd name="connsiteY2" fmla="*/ 795082 h 5143561"/>
              <a:gd name="connsiteX3" fmla="*/ 3063395 w 3361477"/>
              <a:gd name="connsiteY3" fmla="*/ 1853912 h 5143561"/>
              <a:gd name="connsiteX4" fmla="*/ 2819977 w 3361477"/>
              <a:gd name="connsiteY4" fmla="*/ 2498219 h 5143561"/>
              <a:gd name="connsiteX5" fmla="*/ 2607907 w 3361477"/>
              <a:gd name="connsiteY5" fmla="*/ 3205527 h 5143561"/>
              <a:gd name="connsiteX6" fmla="*/ 2567611 w 3361477"/>
              <a:gd name="connsiteY6" fmla="*/ 3505250 h 5143561"/>
              <a:gd name="connsiteX7" fmla="*/ 2558298 w 3361477"/>
              <a:gd name="connsiteY7" fmla="*/ 3887451 h 5143561"/>
              <a:gd name="connsiteX8" fmla="*/ 2585689 w 3361477"/>
              <a:gd name="connsiteY8" fmla="*/ 4209940 h 5143561"/>
              <a:gd name="connsiteX9" fmla="*/ 2739872 w 3361477"/>
              <a:gd name="connsiteY9" fmla="*/ 4974708 h 5143561"/>
              <a:gd name="connsiteX10" fmla="*/ 2787838 w 3361477"/>
              <a:gd name="connsiteY10" fmla="*/ 5143561 h 5143561"/>
              <a:gd name="connsiteX11" fmla="*/ 0 w 3361477"/>
              <a:gd name="connsiteY11" fmla="*/ 5143561 h 5143561"/>
              <a:gd name="connsiteX12" fmla="*/ 902369 w 3361477"/>
              <a:gd name="connsiteY12" fmla="*/ 12032 h 5143561"/>
              <a:gd name="connsiteX13" fmla="*/ 3360014 w 3361477"/>
              <a:gd name="connsiteY13" fmla="*/ 0 h 5143561"/>
              <a:gd name="connsiteX0" fmla="*/ 2457645 w 2459108"/>
              <a:gd name="connsiteY0" fmla="*/ 0 h 5155593"/>
              <a:gd name="connsiteX1" fmla="*/ 2450706 w 2459108"/>
              <a:gd name="connsiteY1" fmla="*/ 355297 h 5155593"/>
              <a:gd name="connsiteX2" fmla="*/ 2410775 w 2459108"/>
              <a:gd name="connsiteY2" fmla="*/ 795082 h 5155593"/>
              <a:gd name="connsiteX3" fmla="*/ 2161026 w 2459108"/>
              <a:gd name="connsiteY3" fmla="*/ 1853912 h 5155593"/>
              <a:gd name="connsiteX4" fmla="*/ 1917608 w 2459108"/>
              <a:gd name="connsiteY4" fmla="*/ 2498219 h 5155593"/>
              <a:gd name="connsiteX5" fmla="*/ 1705538 w 2459108"/>
              <a:gd name="connsiteY5" fmla="*/ 3205527 h 5155593"/>
              <a:gd name="connsiteX6" fmla="*/ 1665242 w 2459108"/>
              <a:gd name="connsiteY6" fmla="*/ 3505250 h 5155593"/>
              <a:gd name="connsiteX7" fmla="*/ 1655929 w 2459108"/>
              <a:gd name="connsiteY7" fmla="*/ 3887451 h 5155593"/>
              <a:gd name="connsiteX8" fmla="*/ 1683320 w 2459108"/>
              <a:gd name="connsiteY8" fmla="*/ 4209940 h 5155593"/>
              <a:gd name="connsiteX9" fmla="*/ 1837503 w 2459108"/>
              <a:gd name="connsiteY9" fmla="*/ 4974708 h 5155593"/>
              <a:gd name="connsiteX10" fmla="*/ 1885469 w 2459108"/>
              <a:gd name="connsiteY10" fmla="*/ 5143561 h 5155593"/>
              <a:gd name="connsiteX11" fmla="*/ 24062 w 2459108"/>
              <a:gd name="connsiteY11" fmla="*/ 5155593 h 5155593"/>
              <a:gd name="connsiteX12" fmla="*/ 0 w 2459108"/>
              <a:gd name="connsiteY12" fmla="*/ 12032 h 5155593"/>
              <a:gd name="connsiteX13" fmla="*/ 2457645 w 2459108"/>
              <a:gd name="connsiteY13" fmla="*/ 0 h 5155593"/>
              <a:gd name="connsiteX0" fmla="*/ 2433583 w 2435046"/>
              <a:gd name="connsiteY0" fmla="*/ 0 h 5155593"/>
              <a:gd name="connsiteX1" fmla="*/ 2426644 w 2435046"/>
              <a:gd name="connsiteY1" fmla="*/ 355297 h 5155593"/>
              <a:gd name="connsiteX2" fmla="*/ 2386713 w 2435046"/>
              <a:gd name="connsiteY2" fmla="*/ 795082 h 5155593"/>
              <a:gd name="connsiteX3" fmla="*/ 2136964 w 2435046"/>
              <a:gd name="connsiteY3" fmla="*/ 1853912 h 5155593"/>
              <a:gd name="connsiteX4" fmla="*/ 1893546 w 2435046"/>
              <a:gd name="connsiteY4" fmla="*/ 2498219 h 5155593"/>
              <a:gd name="connsiteX5" fmla="*/ 1681476 w 2435046"/>
              <a:gd name="connsiteY5" fmla="*/ 3205527 h 5155593"/>
              <a:gd name="connsiteX6" fmla="*/ 1641180 w 2435046"/>
              <a:gd name="connsiteY6" fmla="*/ 3505250 h 5155593"/>
              <a:gd name="connsiteX7" fmla="*/ 1631867 w 2435046"/>
              <a:gd name="connsiteY7" fmla="*/ 3887451 h 5155593"/>
              <a:gd name="connsiteX8" fmla="*/ 1659258 w 2435046"/>
              <a:gd name="connsiteY8" fmla="*/ 4209940 h 5155593"/>
              <a:gd name="connsiteX9" fmla="*/ 1813441 w 2435046"/>
              <a:gd name="connsiteY9" fmla="*/ 4974708 h 5155593"/>
              <a:gd name="connsiteX10" fmla="*/ 1861407 w 2435046"/>
              <a:gd name="connsiteY10" fmla="*/ 5143561 h 5155593"/>
              <a:gd name="connsiteX11" fmla="*/ 0 w 2435046"/>
              <a:gd name="connsiteY11" fmla="*/ 5155593 h 5155593"/>
              <a:gd name="connsiteX12" fmla="*/ 685801 w 2435046"/>
              <a:gd name="connsiteY12" fmla="*/ 24064 h 5155593"/>
              <a:gd name="connsiteX13" fmla="*/ 2433583 w 2435046"/>
              <a:gd name="connsiteY13" fmla="*/ 0 h 5155593"/>
              <a:gd name="connsiteX0" fmla="*/ 1759815 w 1761278"/>
              <a:gd name="connsiteY0" fmla="*/ 0 h 5179656"/>
              <a:gd name="connsiteX1" fmla="*/ 1752876 w 1761278"/>
              <a:gd name="connsiteY1" fmla="*/ 355297 h 5179656"/>
              <a:gd name="connsiteX2" fmla="*/ 1712945 w 1761278"/>
              <a:gd name="connsiteY2" fmla="*/ 795082 h 5179656"/>
              <a:gd name="connsiteX3" fmla="*/ 1463196 w 1761278"/>
              <a:gd name="connsiteY3" fmla="*/ 1853912 h 5179656"/>
              <a:gd name="connsiteX4" fmla="*/ 1219778 w 1761278"/>
              <a:gd name="connsiteY4" fmla="*/ 2498219 h 5179656"/>
              <a:gd name="connsiteX5" fmla="*/ 1007708 w 1761278"/>
              <a:gd name="connsiteY5" fmla="*/ 3205527 h 5179656"/>
              <a:gd name="connsiteX6" fmla="*/ 967412 w 1761278"/>
              <a:gd name="connsiteY6" fmla="*/ 3505250 h 5179656"/>
              <a:gd name="connsiteX7" fmla="*/ 958099 w 1761278"/>
              <a:gd name="connsiteY7" fmla="*/ 3887451 h 5179656"/>
              <a:gd name="connsiteX8" fmla="*/ 985490 w 1761278"/>
              <a:gd name="connsiteY8" fmla="*/ 4209940 h 5179656"/>
              <a:gd name="connsiteX9" fmla="*/ 1139673 w 1761278"/>
              <a:gd name="connsiteY9" fmla="*/ 4974708 h 5179656"/>
              <a:gd name="connsiteX10" fmla="*/ 1187639 w 1761278"/>
              <a:gd name="connsiteY10" fmla="*/ 5143561 h 5179656"/>
              <a:gd name="connsiteX11" fmla="*/ 0 w 1761278"/>
              <a:gd name="connsiteY11" fmla="*/ 5179656 h 5179656"/>
              <a:gd name="connsiteX12" fmla="*/ 12033 w 1761278"/>
              <a:gd name="connsiteY12" fmla="*/ 24064 h 5179656"/>
              <a:gd name="connsiteX13" fmla="*/ 1759815 w 1761278"/>
              <a:gd name="connsiteY13" fmla="*/ 0 h 5179656"/>
              <a:gd name="connsiteX0" fmla="*/ 1747782 w 1749245"/>
              <a:gd name="connsiteY0" fmla="*/ 0 h 5191687"/>
              <a:gd name="connsiteX1" fmla="*/ 1740843 w 1749245"/>
              <a:gd name="connsiteY1" fmla="*/ 355297 h 5191687"/>
              <a:gd name="connsiteX2" fmla="*/ 1700912 w 1749245"/>
              <a:gd name="connsiteY2" fmla="*/ 795082 h 5191687"/>
              <a:gd name="connsiteX3" fmla="*/ 1451163 w 1749245"/>
              <a:gd name="connsiteY3" fmla="*/ 1853912 h 5191687"/>
              <a:gd name="connsiteX4" fmla="*/ 1207745 w 1749245"/>
              <a:gd name="connsiteY4" fmla="*/ 2498219 h 5191687"/>
              <a:gd name="connsiteX5" fmla="*/ 995675 w 1749245"/>
              <a:gd name="connsiteY5" fmla="*/ 3205527 h 5191687"/>
              <a:gd name="connsiteX6" fmla="*/ 955379 w 1749245"/>
              <a:gd name="connsiteY6" fmla="*/ 3505250 h 5191687"/>
              <a:gd name="connsiteX7" fmla="*/ 946066 w 1749245"/>
              <a:gd name="connsiteY7" fmla="*/ 3887451 h 5191687"/>
              <a:gd name="connsiteX8" fmla="*/ 973457 w 1749245"/>
              <a:gd name="connsiteY8" fmla="*/ 4209940 h 5191687"/>
              <a:gd name="connsiteX9" fmla="*/ 1127640 w 1749245"/>
              <a:gd name="connsiteY9" fmla="*/ 4974708 h 5191687"/>
              <a:gd name="connsiteX10" fmla="*/ 1175606 w 1749245"/>
              <a:gd name="connsiteY10" fmla="*/ 5143561 h 5191687"/>
              <a:gd name="connsiteX11" fmla="*/ 372978 w 1749245"/>
              <a:gd name="connsiteY11" fmla="*/ 5191687 h 5191687"/>
              <a:gd name="connsiteX12" fmla="*/ 0 w 1749245"/>
              <a:gd name="connsiteY12" fmla="*/ 24064 h 5191687"/>
              <a:gd name="connsiteX13" fmla="*/ 1747782 w 1749245"/>
              <a:gd name="connsiteY13" fmla="*/ 0 h 5191687"/>
              <a:gd name="connsiteX0" fmla="*/ 1374804 w 1376267"/>
              <a:gd name="connsiteY0" fmla="*/ 24062 h 5215749"/>
              <a:gd name="connsiteX1" fmla="*/ 1367865 w 1376267"/>
              <a:gd name="connsiteY1" fmla="*/ 379359 h 5215749"/>
              <a:gd name="connsiteX2" fmla="*/ 1327934 w 1376267"/>
              <a:gd name="connsiteY2" fmla="*/ 819144 h 5215749"/>
              <a:gd name="connsiteX3" fmla="*/ 1078185 w 1376267"/>
              <a:gd name="connsiteY3" fmla="*/ 1877974 h 5215749"/>
              <a:gd name="connsiteX4" fmla="*/ 834767 w 1376267"/>
              <a:gd name="connsiteY4" fmla="*/ 2522281 h 5215749"/>
              <a:gd name="connsiteX5" fmla="*/ 622697 w 1376267"/>
              <a:gd name="connsiteY5" fmla="*/ 3229589 h 5215749"/>
              <a:gd name="connsiteX6" fmla="*/ 582401 w 1376267"/>
              <a:gd name="connsiteY6" fmla="*/ 3529312 h 5215749"/>
              <a:gd name="connsiteX7" fmla="*/ 573088 w 1376267"/>
              <a:gd name="connsiteY7" fmla="*/ 3911513 h 5215749"/>
              <a:gd name="connsiteX8" fmla="*/ 600479 w 1376267"/>
              <a:gd name="connsiteY8" fmla="*/ 4234002 h 5215749"/>
              <a:gd name="connsiteX9" fmla="*/ 754662 w 1376267"/>
              <a:gd name="connsiteY9" fmla="*/ 4998770 h 5215749"/>
              <a:gd name="connsiteX10" fmla="*/ 802628 w 1376267"/>
              <a:gd name="connsiteY10" fmla="*/ 5167623 h 5215749"/>
              <a:gd name="connsiteX11" fmla="*/ 0 w 1376267"/>
              <a:gd name="connsiteY11" fmla="*/ 5215749 h 5215749"/>
              <a:gd name="connsiteX12" fmla="*/ 12032 w 1376267"/>
              <a:gd name="connsiteY12" fmla="*/ 0 h 5215749"/>
              <a:gd name="connsiteX13" fmla="*/ 1374804 w 1376267"/>
              <a:gd name="connsiteY13" fmla="*/ 24062 h 521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6267" h="5215749">
                <a:moveTo>
                  <a:pt x="1374804" y="24062"/>
                </a:moveTo>
                <a:cubicBezTo>
                  <a:pt x="1378578" y="142636"/>
                  <a:pt x="1374621" y="261211"/>
                  <a:pt x="1367865" y="379359"/>
                </a:cubicBezTo>
                <a:cubicBezTo>
                  <a:pt x="1359404" y="526238"/>
                  <a:pt x="1345587" y="672813"/>
                  <a:pt x="1327934" y="819144"/>
                </a:cubicBezTo>
                <a:cubicBezTo>
                  <a:pt x="1284352" y="1181684"/>
                  <a:pt x="1196577" y="1533329"/>
                  <a:pt x="1078185" y="1877974"/>
                </a:cubicBezTo>
                <a:cubicBezTo>
                  <a:pt x="1003620" y="2095219"/>
                  <a:pt x="917367" y="2308020"/>
                  <a:pt x="834767" y="2522281"/>
                </a:cubicBezTo>
                <a:cubicBezTo>
                  <a:pt x="745958" y="2752674"/>
                  <a:pt x="669019" y="2986718"/>
                  <a:pt x="622697" y="3229589"/>
                </a:cubicBezTo>
                <a:cubicBezTo>
                  <a:pt x="603827" y="3328502"/>
                  <a:pt x="591957" y="3428694"/>
                  <a:pt x="582401" y="3529312"/>
                </a:cubicBezTo>
                <a:cubicBezTo>
                  <a:pt x="570227" y="3656712"/>
                  <a:pt x="568949" y="3784234"/>
                  <a:pt x="573088" y="3911513"/>
                </a:cubicBezTo>
                <a:cubicBezTo>
                  <a:pt x="576618" y="4019192"/>
                  <a:pt x="587209" y="4126749"/>
                  <a:pt x="600479" y="4234002"/>
                </a:cubicBezTo>
                <a:cubicBezTo>
                  <a:pt x="632436" y="4493003"/>
                  <a:pt x="689288" y="4746647"/>
                  <a:pt x="754662" y="4998770"/>
                </a:cubicBezTo>
                <a:cubicBezTo>
                  <a:pt x="769332" y="5055379"/>
                  <a:pt x="786619" y="5111319"/>
                  <a:pt x="802628" y="5167623"/>
                </a:cubicBezTo>
                <a:lnTo>
                  <a:pt x="0" y="5215749"/>
                </a:lnTo>
                <a:cubicBezTo>
                  <a:pt x="4011" y="3477166"/>
                  <a:pt x="8021" y="1738583"/>
                  <a:pt x="12032" y="0"/>
                </a:cubicBezTo>
                <a:lnTo>
                  <a:pt x="1374804" y="24062"/>
                </a:lnTo>
                <a:close/>
              </a:path>
            </a:pathLst>
          </a:custGeom>
          <a:solidFill>
            <a:srgbClr val="9EE9FE"/>
          </a:solidFill>
          <a:ln w="6074" cap="flat">
            <a:noFill/>
            <a:prstDash val="solid"/>
            <a:miter/>
          </a:ln>
        </p:spPr>
        <p:txBody>
          <a:bodyPr rtlCol="0" anchor="ctr"/>
          <a:lstStyle/>
          <a:p>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20715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1361" name="Google Shape;1361;p65"/>
          <p:cNvSpPr/>
          <p:nvPr/>
        </p:nvSpPr>
        <p:spPr>
          <a:xfrm>
            <a:off x="1128000" y="1616400"/>
            <a:ext cx="3240000" cy="3527100"/>
          </a:xfrm>
          <a:prstGeom prst="round2SameRect">
            <a:avLst>
              <a:gd name="adj1" fmla="val 7284"/>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362" name="Google Shape;1362;p65"/>
          <p:cNvSpPr/>
          <p:nvPr/>
        </p:nvSpPr>
        <p:spPr>
          <a:xfrm>
            <a:off x="4776000" y="1616400"/>
            <a:ext cx="3240000" cy="3527100"/>
          </a:xfrm>
          <a:prstGeom prst="round2SameRect">
            <a:avLst>
              <a:gd name="adj1" fmla="val 7284"/>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363" name="Google Shape;1363;p65"/>
          <p:cNvSpPr txBox="1">
            <a:spLocks noGrp="1"/>
          </p:cNvSpPr>
          <p:nvPr>
            <p:ph type="title" idx="3"/>
          </p:nvPr>
        </p:nvSpPr>
        <p:spPr>
          <a:xfrm>
            <a:off x="4956000" y="2334964"/>
            <a:ext cx="2880000" cy="461700"/>
          </a:xfrm>
          <a:prstGeom prst="rect">
            <a:avLst/>
          </a:prstGeom>
        </p:spPr>
        <p:txBody>
          <a:bodyPr spcFirstLastPara="1" wrap="square" lIns="90000" tIns="91425" rIns="90000" bIns="91425" anchor="b" anchorCtr="0">
            <a:noAutofit/>
          </a:bodyPr>
          <a:lstStyle/>
          <a:p>
            <a:pPr marL="0" lvl="0" indent="0" algn="ctr" rtl="0">
              <a:spcBef>
                <a:spcPts val="0"/>
              </a:spcBef>
              <a:spcAft>
                <a:spcPts val="0"/>
              </a:spcAft>
              <a:buNone/>
            </a:pPr>
            <a:r>
              <a:rPr lang="en"/>
              <a:t>BENCHMARKING</a:t>
            </a:r>
            <a:endParaRPr dirty="0"/>
          </a:p>
        </p:txBody>
      </p:sp>
      <p:sp>
        <p:nvSpPr>
          <p:cNvPr id="1364" name="Google Shape;1364;p65"/>
          <p:cNvSpPr txBox="1">
            <a:spLocks noGrp="1"/>
          </p:cNvSpPr>
          <p:nvPr>
            <p:ph type="subTitle" idx="4"/>
          </p:nvPr>
        </p:nvSpPr>
        <p:spPr>
          <a:xfrm>
            <a:off x="4956000" y="2842650"/>
            <a:ext cx="2880000" cy="1046700"/>
          </a:xfrm>
          <a:prstGeom prst="rect">
            <a:avLst/>
          </a:prstGeom>
        </p:spPr>
        <p:txBody>
          <a:bodyPr spcFirstLastPara="1" wrap="square" lIns="90000" tIns="91425" rIns="90000" bIns="91425" anchor="t" anchorCtr="0">
            <a:noAutofit/>
          </a:bodyPr>
          <a:lstStyle/>
          <a:p>
            <a:pPr marL="0" lvl="0" indent="0"/>
            <a:r>
              <a:rPr lang="en-GB" dirty="0"/>
              <a:t>Compare your buildings against each other to identify those most in need of improvement</a:t>
            </a:r>
          </a:p>
        </p:txBody>
      </p:sp>
      <p:sp>
        <p:nvSpPr>
          <p:cNvPr id="1365" name="Google Shape;1365;p65"/>
          <p:cNvSpPr txBox="1">
            <a:spLocks noGrp="1"/>
          </p:cNvSpPr>
          <p:nvPr>
            <p:ph type="title" idx="2"/>
          </p:nvPr>
        </p:nvSpPr>
        <p:spPr>
          <a:xfrm>
            <a:off x="1308000" y="2334975"/>
            <a:ext cx="2880000" cy="461700"/>
          </a:xfrm>
          <a:prstGeom prst="rect">
            <a:avLst/>
          </a:prstGeom>
        </p:spPr>
        <p:txBody>
          <a:bodyPr spcFirstLastPara="1" wrap="square" lIns="90000" tIns="91425" rIns="90000" bIns="91425" anchor="b" anchorCtr="0">
            <a:noAutofit/>
          </a:bodyPr>
          <a:lstStyle/>
          <a:p>
            <a:pPr marL="0" lvl="0" indent="0" algn="ctr" rtl="0">
              <a:spcBef>
                <a:spcPts val="0"/>
              </a:spcBef>
              <a:spcAft>
                <a:spcPts val="0"/>
              </a:spcAft>
              <a:buNone/>
            </a:pPr>
            <a:r>
              <a:rPr lang="en"/>
              <a:t>REVIEW HISTORICAL USE</a:t>
            </a:r>
            <a:endParaRPr dirty="0"/>
          </a:p>
        </p:txBody>
      </p:sp>
      <p:sp>
        <p:nvSpPr>
          <p:cNvPr id="1366" name="Google Shape;1366;p65"/>
          <p:cNvSpPr txBox="1">
            <a:spLocks noGrp="1"/>
          </p:cNvSpPr>
          <p:nvPr>
            <p:ph type="subTitle" idx="1"/>
          </p:nvPr>
        </p:nvSpPr>
        <p:spPr>
          <a:xfrm>
            <a:off x="1308000" y="2842650"/>
            <a:ext cx="2880000" cy="1046700"/>
          </a:xfrm>
          <a:prstGeom prst="rect">
            <a:avLst/>
          </a:prstGeom>
        </p:spPr>
        <p:txBody>
          <a:bodyPr spcFirstLastPara="1" wrap="square" lIns="90000" tIns="91425" rIns="90000" bIns="91425" anchor="t" anchorCtr="0">
            <a:noAutofit/>
          </a:bodyPr>
          <a:lstStyle/>
          <a:p>
            <a:pPr marL="0" lvl="0" indent="0"/>
            <a:r>
              <a:rPr lang="en-GB" dirty="0"/>
              <a:t>Review and analyse energy invoices, meter readings and AMR data to build an understanding of how you have used energy over the last year</a:t>
            </a:r>
          </a:p>
        </p:txBody>
      </p:sp>
      <p:sp>
        <p:nvSpPr>
          <p:cNvPr id="1367" name="Google Shape;1367;p65"/>
          <p:cNvSpPr txBox="1">
            <a:spLocks noGrp="1"/>
          </p:cNvSpPr>
          <p:nvPr>
            <p:ph type="title"/>
          </p:nvPr>
        </p:nvSpPr>
        <p:spPr>
          <a:xfrm>
            <a:off x="720000" y="554400"/>
            <a:ext cx="7704000" cy="572400"/>
          </a:xfrm>
          <a:prstGeom prst="rect">
            <a:avLst/>
          </a:prstGeom>
        </p:spPr>
        <p:txBody>
          <a:bodyPr spcFirstLastPara="1" wrap="square" lIns="90000" tIns="91425" rIns="90000" bIns="91425" anchor="t" anchorCtr="0">
            <a:noAutofit/>
          </a:bodyPr>
          <a:lstStyle/>
          <a:p>
            <a:pPr marL="0" lvl="0" indent="0" algn="ctr" rtl="0">
              <a:spcBef>
                <a:spcPts val="0"/>
              </a:spcBef>
              <a:spcAft>
                <a:spcPts val="0"/>
              </a:spcAft>
              <a:buNone/>
            </a:pPr>
            <a:r>
              <a:rPr lang="en"/>
              <a:t>HOW MUCH ENERGY ARE YOU CURRENTLY USING?</a:t>
            </a:r>
            <a:endParaRPr dirty="0"/>
          </a:p>
        </p:txBody>
      </p:sp>
      <p:sp>
        <p:nvSpPr>
          <p:cNvPr id="1368" name="Google Shape;1368;p65"/>
          <p:cNvSpPr/>
          <p:nvPr/>
        </p:nvSpPr>
        <p:spPr>
          <a:xfrm flipH="1">
            <a:off x="2716810" y="2796686"/>
            <a:ext cx="59283" cy="4595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369" name="Google Shape;1369;p65"/>
          <p:cNvSpPr/>
          <p:nvPr/>
        </p:nvSpPr>
        <p:spPr>
          <a:xfrm flipH="1">
            <a:off x="2821044" y="2796686"/>
            <a:ext cx="59283" cy="4595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370" name="Google Shape;1370;p65"/>
          <p:cNvSpPr/>
          <p:nvPr/>
        </p:nvSpPr>
        <p:spPr>
          <a:xfrm flipH="1">
            <a:off x="2615673" y="2796686"/>
            <a:ext cx="59263" cy="45951"/>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371" name="Google Shape;1371;p65"/>
          <p:cNvSpPr/>
          <p:nvPr/>
        </p:nvSpPr>
        <p:spPr>
          <a:xfrm flipH="1">
            <a:off x="6364810" y="2796686"/>
            <a:ext cx="59283" cy="4595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372" name="Google Shape;1372;p65"/>
          <p:cNvSpPr/>
          <p:nvPr/>
        </p:nvSpPr>
        <p:spPr>
          <a:xfrm flipH="1">
            <a:off x="6469044" y="2796686"/>
            <a:ext cx="59283" cy="4595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373" name="Google Shape;1373;p65"/>
          <p:cNvSpPr/>
          <p:nvPr/>
        </p:nvSpPr>
        <p:spPr>
          <a:xfrm flipH="1">
            <a:off x="6263673" y="2796686"/>
            <a:ext cx="59263" cy="45951"/>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374" name="Google Shape;1374;p65"/>
          <p:cNvGrpSpPr/>
          <p:nvPr/>
        </p:nvGrpSpPr>
        <p:grpSpPr>
          <a:xfrm>
            <a:off x="6125999" y="1794969"/>
            <a:ext cx="540002" cy="540001"/>
            <a:chOff x="6235380" y="2098418"/>
            <a:chExt cx="379989" cy="381357"/>
          </a:xfrm>
        </p:grpSpPr>
        <p:sp>
          <p:nvSpPr>
            <p:cNvPr id="1375" name="Google Shape;1375;p65"/>
            <p:cNvSpPr/>
            <p:nvPr/>
          </p:nvSpPr>
          <p:spPr>
            <a:xfrm>
              <a:off x="6235380" y="2098418"/>
              <a:ext cx="379989" cy="381357"/>
            </a:xfrm>
            <a:custGeom>
              <a:avLst/>
              <a:gdLst/>
              <a:ahLst/>
              <a:cxnLst/>
              <a:rect l="l" t="t" r="r" b="b"/>
              <a:pathLst>
                <a:path w="16668" h="16728" extrusionOk="0">
                  <a:moveTo>
                    <a:pt x="9166" y="492"/>
                  </a:moveTo>
                  <a:cubicBezTo>
                    <a:pt x="9479" y="492"/>
                    <a:pt x="9765" y="566"/>
                    <a:pt x="10002" y="685"/>
                  </a:cubicBezTo>
                  <a:cubicBezTo>
                    <a:pt x="10333" y="852"/>
                    <a:pt x="10568" y="1102"/>
                    <a:pt x="10663" y="1368"/>
                  </a:cubicBezTo>
                  <a:cubicBezTo>
                    <a:pt x="10033" y="1027"/>
                    <a:pt x="9264" y="868"/>
                    <a:pt x="8534" y="868"/>
                  </a:cubicBezTo>
                  <a:cubicBezTo>
                    <a:pt x="8316" y="868"/>
                    <a:pt x="8102" y="882"/>
                    <a:pt x="7896" y="910"/>
                  </a:cubicBezTo>
                  <a:cubicBezTo>
                    <a:pt x="8334" y="611"/>
                    <a:pt x="8772" y="492"/>
                    <a:pt x="9166" y="492"/>
                  </a:cubicBezTo>
                  <a:close/>
                  <a:moveTo>
                    <a:pt x="14249" y="492"/>
                  </a:moveTo>
                  <a:cubicBezTo>
                    <a:pt x="14644" y="492"/>
                    <a:pt x="15082" y="611"/>
                    <a:pt x="15519" y="910"/>
                  </a:cubicBezTo>
                  <a:cubicBezTo>
                    <a:pt x="15313" y="882"/>
                    <a:pt x="15099" y="868"/>
                    <a:pt x="14882" y="868"/>
                  </a:cubicBezTo>
                  <a:cubicBezTo>
                    <a:pt x="14149" y="868"/>
                    <a:pt x="13380" y="1028"/>
                    <a:pt x="12751" y="1368"/>
                  </a:cubicBezTo>
                  <a:cubicBezTo>
                    <a:pt x="12847" y="1102"/>
                    <a:pt x="13082" y="852"/>
                    <a:pt x="13414" y="685"/>
                  </a:cubicBezTo>
                  <a:cubicBezTo>
                    <a:pt x="13651" y="566"/>
                    <a:pt x="13936" y="492"/>
                    <a:pt x="14249" y="492"/>
                  </a:cubicBezTo>
                  <a:close/>
                  <a:moveTo>
                    <a:pt x="14922" y="1359"/>
                  </a:moveTo>
                  <a:cubicBezTo>
                    <a:pt x="15190" y="1359"/>
                    <a:pt x="15445" y="1382"/>
                    <a:pt x="15673" y="1426"/>
                  </a:cubicBezTo>
                  <a:cubicBezTo>
                    <a:pt x="15109" y="1709"/>
                    <a:pt x="14567" y="2217"/>
                    <a:pt x="14086" y="2462"/>
                  </a:cubicBezTo>
                  <a:cubicBezTo>
                    <a:pt x="13926" y="2544"/>
                    <a:pt x="13763" y="2584"/>
                    <a:pt x="13606" y="2584"/>
                  </a:cubicBezTo>
                  <a:cubicBezTo>
                    <a:pt x="13235" y="2584"/>
                    <a:pt x="12903" y="2359"/>
                    <a:pt x="12760" y="1932"/>
                  </a:cubicBezTo>
                  <a:cubicBezTo>
                    <a:pt x="13367" y="1532"/>
                    <a:pt x="14191" y="1359"/>
                    <a:pt x="14922" y="1359"/>
                  </a:cubicBezTo>
                  <a:close/>
                  <a:moveTo>
                    <a:pt x="7975" y="5313"/>
                  </a:moveTo>
                  <a:lnTo>
                    <a:pt x="8080" y="6252"/>
                  </a:lnTo>
                  <a:lnTo>
                    <a:pt x="6869" y="6252"/>
                  </a:lnTo>
                  <a:lnTo>
                    <a:pt x="6975" y="5313"/>
                  </a:lnTo>
                  <a:close/>
                  <a:moveTo>
                    <a:pt x="12209" y="5313"/>
                  </a:moveTo>
                  <a:lnTo>
                    <a:pt x="12313" y="6252"/>
                  </a:lnTo>
                  <a:lnTo>
                    <a:pt x="11102" y="6252"/>
                  </a:lnTo>
                  <a:lnTo>
                    <a:pt x="11207" y="5313"/>
                  </a:lnTo>
                  <a:close/>
                  <a:moveTo>
                    <a:pt x="8136" y="6741"/>
                  </a:moveTo>
                  <a:lnTo>
                    <a:pt x="8253" y="7802"/>
                  </a:lnTo>
                  <a:lnTo>
                    <a:pt x="6698" y="7802"/>
                  </a:lnTo>
                  <a:lnTo>
                    <a:pt x="6817" y="6741"/>
                  </a:lnTo>
                  <a:close/>
                  <a:moveTo>
                    <a:pt x="12367" y="6741"/>
                  </a:moveTo>
                  <a:lnTo>
                    <a:pt x="12485" y="7802"/>
                  </a:lnTo>
                  <a:lnTo>
                    <a:pt x="10930" y="7802"/>
                  </a:lnTo>
                  <a:lnTo>
                    <a:pt x="11047" y="6741"/>
                  </a:lnTo>
                  <a:close/>
                  <a:moveTo>
                    <a:pt x="8307" y="8292"/>
                  </a:moveTo>
                  <a:lnTo>
                    <a:pt x="8410" y="9231"/>
                  </a:lnTo>
                  <a:lnTo>
                    <a:pt x="7879" y="9231"/>
                  </a:lnTo>
                  <a:cubicBezTo>
                    <a:pt x="7860" y="9133"/>
                    <a:pt x="7807" y="9045"/>
                    <a:pt x="7724" y="8983"/>
                  </a:cubicBezTo>
                  <a:cubicBezTo>
                    <a:pt x="7653" y="8927"/>
                    <a:pt x="7567" y="8897"/>
                    <a:pt x="7478" y="8897"/>
                  </a:cubicBezTo>
                  <a:cubicBezTo>
                    <a:pt x="7442" y="8897"/>
                    <a:pt x="7405" y="8902"/>
                    <a:pt x="7368" y="8913"/>
                  </a:cubicBezTo>
                  <a:lnTo>
                    <a:pt x="6550" y="9137"/>
                  </a:lnTo>
                  <a:lnTo>
                    <a:pt x="6643" y="8292"/>
                  </a:lnTo>
                  <a:close/>
                  <a:moveTo>
                    <a:pt x="12540" y="8292"/>
                  </a:moveTo>
                  <a:lnTo>
                    <a:pt x="12645" y="9231"/>
                  </a:lnTo>
                  <a:lnTo>
                    <a:pt x="10771" y="9231"/>
                  </a:lnTo>
                  <a:lnTo>
                    <a:pt x="10877" y="8292"/>
                  </a:lnTo>
                  <a:close/>
                  <a:moveTo>
                    <a:pt x="8468" y="9721"/>
                  </a:moveTo>
                  <a:lnTo>
                    <a:pt x="8670" y="11544"/>
                  </a:lnTo>
                  <a:lnTo>
                    <a:pt x="7891" y="11544"/>
                  </a:lnTo>
                  <a:lnTo>
                    <a:pt x="7891" y="9721"/>
                  </a:lnTo>
                  <a:close/>
                  <a:moveTo>
                    <a:pt x="12701" y="9721"/>
                  </a:moveTo>
                  <a:lnTo>
                    <a:pt x="12903" y="11544"/>
                  </a:lnTo>
                  <a:lnTo>
                    <a:pt x="10515" y="11544"/>
                  </a:lnTo>
                  <a:lnTo>
                    <a:pt x="10719" y="9721"/>
                  </a:lnTo>
                  <a:close/>
                  <a:moveTo>
                    <a:pt x="14783" y="12035"/>
                  </a:moveTo>
                  <a:lnTo>
                    <a:pt x="14783" y="16234"/>
                  </a:lnTo>
                  <a:lnTo>
                    <a:pt x="7891" y="16234"/>
                  </a:lnTo>
                  <a:lnTo>
                    <a:pt x="7891" y="12035"/>
                  </a:lnTo>
                  <a:close/>
                  <a:moveTo>
                    <a:pt x="14244" y="1"/>
                  </a:moveTo>
                  <a:cubicBezTo>
                    <a:pt x="13868" y="1"/>
                    <a:pt x="13510" y="88"/>
                    <a:pt x="13192" y="248"/>
                  </a:cubicBezTo>
                  <a:cubicBezTo>
                    <a:pt x="12549" y="573"/>
                    <a:pt x="12172" y="1153"/>
                    <a:pt x="12217" y="1728"/>
                  </a:cubicBezTo>
                  <a:cubicBezTo>
                    <a:pt x="12024" y="1891"/>
                    <a:pt x="11852" y="2073"/>
                    <a:pt x="11709" y="2274"/>
                  </a:cubicBezTo>
                  <a:cubicBezTo>
                    <a:pt x="11565" y="2074"/>
                    <a:pt x="11396" y="1891"/>
                    <a:pt x="11200" y="1728"/>
                  </a:cubicBezTo>
                  <a:cubicBezTo>
                    <a:pt x="11245" y="1155"/>
                    <a:pt x="10868" y="573"/>
                    <a:pt x="10225" y="248"/>
                  </a:cubicBezTo>
                  <a:cubicBezTo>
                    <a:pt x="9907" y="88"/>
                    <a:pt x="9549" y="1"/>
                    <a:pt x="9173" y="1"/>
                  </a:cubicBezTo>
                  <a:cubicBezTo>
                    <a:pt x="8442" y="1"/>
                    <a:pt x="7644" y="331"/>
                    <a:pt x="6948" y="1096"/>
                  </a:cubicBezTo>
                  <a:cubicBezTo>
                    <a:pt x="6750" y="1315"/>
                    <a:pt x="6866" y="1665"/>
                    <a:pt x="7153" y="1727"/>
                  </a:cubicBezTo>
                  <a:cubicBezTo>
                    <a:pt x="7600" y="1823"/>
                    <a:pt x="8097" y="2228"/>
                    <a:pt x="8547" y="2547"/>
                  </a:cubicBezTo>
                  <a:cubicBezTo>
                    <a:pt x="8589" y="2577"/>
                    <a:pt x="8638" y="2591"/>
                    <a:pt x="8686" y="2591"/>
                  </a:cubicBezTo>
                  <a:cubicBezTo>
                    <a:pt x="8763" y="2591"/>
                    <a:pt x="8839" y="2555"/>
                    <a:pt x="8887" y="2488"/>
                  </a:cubicBezTo>
                  <a:cubicBezTo>
                    <a:pt x="8964" y="2379"/>
                    <a:pt x="8940" y="2225"/>
                    <a:pt x="8829" y="2146"/>
                  </a:cubicBezTo>
                  <a:cubicBezTo>
                    <a:pt x="8754" y="2092"/>
                    <a:pt x="8679" y="2039"/>
                    <a:pt x="8605" y="1985"/>
                  </a:cubicBezTo>
                  <a:cubicBezTo>
                    <a:pt x="8324" y="1782"/>
                    <a:pt x="8039" y="1576"/>
                    <a:pt x="7744" y="1428"/>
                  </a:cubicBezTo>
                  <a:cubicBezTo>
                    <a:pt x="7973" y="1384"/>
                    <a:pt x="8225" y="1364"/>
                    <a:pt x="8481" y="1364"/>
                  </a:cubicBezTo>
                  <a:cubicBezTo>
                    <a:pt x="8981" y="1364"/>
                    <a:pt x="9497" y="1441"/>
                    <a:pt x="9887" y="1569"/>
                  </a:cubicBezTo>
                  <a:cubicBezTo>
                    <a:pt x="10175" y="1663"/>
                    <a:pt x="10432" y="1785"/>
                    <a:pt x="10656" y="1933"/>
                  </a:cubicBezTo>
                  <a:cubicBezTo>
                    <a:pt x="10520" y="2339"/>
                    <a:pt x="10205" y="2585"/>
                    <a:pt x="9812" y="2585"/>
                  </a:cubicBezTo>
                  <a:cubicBezTo>
                    <a:pt x="9785" y="2585"/>
                    <a:pt x="9759" y="2584"/>
                    <a:pt x="9732" y="2582"/>
                  </a:cubicBezTo>
                  <a:cubicBezTo>
                    <a:pt x="9725" y="2581"/>
                    <a:pt x="9719" y="2581"/>
                    <a:pt x="9712" y="2581"/>
                  </a:cubicBezTo>
                  <a:cubicBezTo>
                    <a:pt x="9586" y="2581"/>
                    <a:pt x="9479" y="2679"/>
                    <a:pt x="9467" y="2805"/>
                  </a:cubicBezTo>
                  <a:cubicBezTo>
                    <a:pt x="9457" y="2939"/>
                    <a:pt x="9556" y="3060"/>
                    <a:pt x="9691" y="3070"/>
                  </a:cubicBezTo>
                  <a:cubicBezTo>
                    <a:pt x="9733" y="3074"/>
                    <a:pt x="9775" y="3076"/>
                    <a:pt x="9816" y="3076"/>
                  </a:cubicBezTo>
                  <a:cubicBezTo>
                    <a:pt x="10363" y="3076"/>
                    <a:pt x="10823" y="2767"/>
                    <a:pt x="11054" y="2258"/>
                  </a:cubicBezTo>
                  <a:cubicBezTo>
                    <a:pt x="11217" y="2420"/>
                    <a:pt x="11351" y="2603"/>
                    <a:pt x="11461" y="2805"/>
                  </a:cubicBezTo>
                  <a:lnTo>
                    <a:pt x="11461" y="4826"/>
                  </a:lnTo>
                  <a:lnTo>
                    <a:pt x="11108" y="4826"/>
                  </a:lnTo>
                  <a:cubicBezTo>
                    <a:pt x="10916" y="4826"/>
                    <a:pt x="10754" y="4970"/>
                    <a:pt x="10733" y="5162"/>
                  </a:cubicBezTo>
                  <a:lnTo>
                    <a:pt x="10021" y="11549"/>
                  </a:lnTo>
                  <a:lnTo>
                    <a:pt x="9162" y="11549"/>
                  </a:lnTo>
                  <a:lnTo>
                    <a:pt x="8454" y="5162"/>
                  </a:lnTo>
                  <a:cubicBezTo>
                    <a:pt x="8437" y="5025"/>
                    <a:pt x="8349" y="4912"/>
                    <a:pt x="8231" y="4860"/>
                  </a:cubicBezTo>
                  <a:lnTo>
                    <a:pt x="8231" y="3918"/>
                  </a:lnTo>
                  <a:cubicBezTo>
                    <a:pt x="8231" y="3233"/>
                    <a:pt x="7673" y="2674"/>
                    <a:pt x="6987" y="2674"/>
                  </a:cubicBezTo>
                  <a:lnTo>
                    <a:pt x="6129" y="2674"/>
                  </a:lnTo>
                  <a:cubicBezTo>
                    <a:pt x="6075" y="1887"/>
                    <a:pt x="5413" y="1336"/>
                    <a:pt x="4693" y="1336"/>
                  </a:cubicBezTo>
                  <a:cubicBezTo>
                    <a:pt x="4478" y="1336"/>
                    <a:pt x="4257" y="1385"/>
                    <a:pt x="4047" y="1493"/>
                  </a:cubicBezTo>
                  <a:cubicBezTo>
                    <a:pt x="3720" y="726"/>
                    <a:pt x="2955" y="217"/>
                    <a:pt x="2117" y="217"/>
                  </a:cubicBezTo>
                  <a:cubicBezTo>
                    <a:pt x="2089" y="217"/>
                    <a:pt x="2061" y="217"/>
                    <a:pt x="2033" y="218"/>
                  </a:cubicBezTo>
                  <a:cubicBezTo>
                    <a:pt x="956" y="261"/>
                    <a:pt x="76" y="1137"/>
                    <a:pt x="26" y="2211"/>
                  </a:cubicBezTo>
                  <a:cubicBezTo>
                    <a:pt x="1" y="2790"/>
                    <a:pt x="205" y="3338"/>
                    <a:pt x="603" y="3756"/>
                  </a:cubicBezTo>
                  <a:cubicBezTo>
                    <a:pt x="1182" y="4362"/>
                    <a:pt x="1873" y="4405"/>
                    <a:pt x="2173" y="4405"/>
                  </a:cubicBezTo>
                  <a:cubicBezTo>
                    <a:pt x="2223" y="4405"/>
                    <a:pt x="2262" y="4404"/>
                    <a:pt x="2287" y="4404"/>
                  </a:cubicBezTo>
                  <a:cubicBezTo>
                    <a:pt x="2302" y="4404"/>
                    <a:pt x="2312" y="4404"/>
                    <a:pt x="2318" y="4405"/>
                  </a:cubicBezTo>
                  <a:cubicBezTo>
                    <a:pt x="2453" y="4405"/>
                    <a:pt x="2563" y="4297"/>
                    <a:pt x="2563" y="4160"/>
                  </a:cubicBezTo>
                  <a:cubicBezTo>
                    <a:pt x="2563" y="4024"/>
                    <a:pt x="2453" y="3916"/>
                    <a:pt x="2318" y="3916"/>
                  </a:cubicBezTo>
                  <a:lnTo>
                    <a:pt x="2119" y="3916"/>
                  </a:lnTo>
                  <a:cubicBezTo>
                    <a:pt x="1676" y="3916"/>
                    <a:pt x="1264" y="3739"/>
                    <a:pt x="958" y="3419"/>
                  </a:cubicBezTo>
                  <a:cubicBezTo>
                    <a:pt x="653" y="3099"/>
                    <a:pt x="496" y="2678"/>
                    <a:pt x="516" y="2234"/>
                  </a:cubicBezTo>
                  <a:cubicBezTo>
                    <a:pt x="553" y="1411"/>
                    <a:pt x="1228" y="741"/>
                    <a:pt x="2051" y="707"/>
                  </a:cubicBezTo>
                  <a:cubicBezTo>
                    <a:pt x="2072" y="706"/>
                    <a:pt x="2093" y="705"/>
                    <a:pt x="2114" y="705"/>
                  </a:cubicBezTo>
                  <a:cubicBezTo>
                    <a:pt x="2801" y="705"/>
                    <a:pt x="3424" y="1149"/>
                    <a:pt x="3642" y="1800"/>
                  </a:cubicBezTo>
                  <a:cubicBezTo>
                    <a:pt x="3677" y="1906"/>
                    <a:pt x="3757" y="1987"/>
                    <a:pt x="3862" y="2025"/>
                  </a:cubicBezTo>
                  <a:cubicBezTo>
                    <a:pt x="3900" y="2038"/>
                    <a:pt x="3939" y="2044"/>
                    <a:pt x="3978" y="2044"/>
                  </a:cubicBezTo>
                  <a:cubicBezTo>
                    <a:pt x="4048" y="2044"/>
                    <a:pt x="4117" y="2024"/>
                    <a:pt x="4178" y="1984"/>
                  </a:cubicBezTo>
                  <a:cubicBezTo>
                    <a:pt x="4340" y="1876"/>
                    <a:pt x="4519" y="1827"/>
                    <a:pt x="4693" y="1827"/>
                  </a:cubicBezTo>
                  <a:cubicBezTo>
                    <a:pt x="5184" y="1827"/>
                    <a:pt x="5645" y="2213"/>
                    <a:pt x="5645" y="2774"/>
                  </a:cubicBezTo>
                  <a:cubicBezTo>
                    <a:pt x="5645" y="2987"/>
                    <a:pt x="5819" y="3162"/>
                    <a:pt x="6033" y="3162"/>
                  </a:cubicBezTo>
                  <a:lnTo>
                    <a:pt x="6989" y="3162"/>
                  </a:lnTo>
                  <a:cubicBezTo>
                    <a:pt x="7405" y="3162"/>
                    <a:pt x="7744" y="3501"/>
                    <a:pt x="7744" y="3917"/>
                  </a:cubicBezTo>
                  <a:lnTo>
                    <a:pt x="7744" y="4824"/>
                  </a:lnTo>
                  <a:lnTo>
                    <a:pt x="7216" y="4824"/>
                  </a:lnTo>
                  <a:lnTo>
                    <a:pt x="7216" y="4438"/>
                  </a:lnTo>
                  <a:cubicBezTo>
                    <a:pt x="7216" y="4150"/>
                    <a:pt x="6982" y="3916"/>
                    <a:pt x="6694" y="3916"/>
                  </a:cubicBezTo>
                  <a:lnTo>
                    <a:pt x="6086" y="3916"/>
                  </a:lnTo>
                  <a:cubicBezTo>
                    <a:pt x="5874" y="3916"/>
                    <a:pt x="5689" y="4050"/>
                    <a:pt x="5626" y="4249"/>
                  </a:cubicBezTo>
                  <a:cubicBezTo>
                    <a:pt x="5540" y="4515"/>
                    <a:pt x="5294" y="4693"/>
                    <a:pt x="5013" y="4693"/>
                  </a:cubicBezTo>
                  <a:cubicBezTo>
                    <a:pt x="4732" y="4693"/>
                    <a:pt x="4488" y="4515"/>
                    <a:pt x="4401" y="4249"/>
                  </a:cubicBezTo>
                  <a:cubicBezTo>
                    <a:pt x="4336" y="4050"/>
                    <a:pt x="4151" y="3917"/>
                    <a:pt x="3941" y="3917"/>
                  </a:cubicBezTo>
                  <a:lnTo>
                    <a:pt x="3465" y="3917"/>
                  </a:lnTo>
                  <a:cubicBezTo>
                    <a:pt x="3328" y="3917"/>
                    <a:pt x="3220" y="4026"/>
                    <a:pt x="3220" y="4163"/>
                  </a:cubicBezTo>
                  <a:cubicBezTo>
                    <a:pt x="3220" y="4298"/>
                    <a:pt x="3328" y="4408"/>
                    <a:pt x="3465" y="4408"/>
                  </a:cubicBezTo>
                  <a:lnTo>
                    <a:pt x="3938" y="4408"/>
                  </a:lnTo>
                  <a:cubicBezTo>
                    <a:pt x="4090" y="4874"/>
                    <a:pt x="4524" y="5184"/>
                    <a:pt x="5013" y="5184"/>
                  </a:cubicBezTo>
                  <a:cubicBezTo>
                    <a:pt x="5504" y="5184"/>
                    <a:pt x="5935" y="4871"/>
                    <a:pt x="6090" y="4408"/>
                  </a:cubicBezTo>
                  <a:lnTo>
                    <a:pt x="6694" y="4408"/>
                  </a:lnTo>
                  <a:cubicBezTo>
                    <a:pt x="6712" y="4408"/>
                    <a:pt x="6726" y="4422"/>
                    <a:pt x="6726" y="4439"/>
                  </a:cubicBezTo>
                  <a:lnTo>
                    <a:pt x="6726" y="4860"/>
                  </a:lnTo>
                  <a:cubicBezTo>
                    <a:pt x="6606" y="4912"/>
                    <a:pt x="6518" y="5025"/>
                    <a:pt x="6503" y="5163"/>
                  </a:cubicBezTo>
                  <a:lnTo>
                    <a:pt x="6045" y="9279"/>
                  </a:lnTo>
                  <a:lnTo>
                    <a:pt x="1401" y="10557"/>
                  </a:lnTo>
                  <a:cubicBezTo>
                    <a:pt x="1223" y="10606"/>
                    <a:pt x="1097" y="10770"/>
                    <a:pt x="1097" y="10956"/>
                  </a:cubicBezTo>
                  <a:lnTo>
                    <a:pt x="1097" y="11917"/>
                  </a:lnTo>
                  <a:cubicBezTo>
                    <a:pt x="1097" y="12052"/>
                    <a:pt x="1207" y="12162"/>
                    <a:pt x="1343" y="12162"/>
                  </a:cubicBezTo>
                  <a:cubicBezTo>
                    <a:pt x="1478" y="12162"/>
                    <a:pt x="1587" y="12052"/>
                    <a:pt x="1587" y="11917"/>
                  </a:cubicBezTo>
                  <a:lnTo>
                    <a:pt x="1587" y="11015"/>
                  </a:lnTo>
                  <a:lnTo>
                    <a:pt x="7405" y="9415"/>
                  </a:lnTo>
                  <a:lnTo>
                    <a:pt x="7405" y="16236"/>
                  </a:lnTo>
                  <a:lnTo>
                    <a:pt x="1587" y="16236"/>
                  </a:lnTo>
                  <a:lnTo>
                    <a:pt x="1587" y="13061"/>
                  </a:lnTo>
                  <a:cubicBezTo>
                    <a:pt x="1587" y="12926"/>
                    <a:pt x="1478" y="12816"/>
                    <a:pt x="1343" y="12816"/>
                  </a:cubicBezTo>
                  <a:cubicBezTo>
                    <a:pt x="1206" y="12816"/>
                    <a:pt x="1097" y="12926"/>
                    <a:pt x="1097" y="13061"/>
                  </a:cubicBezTo>
                  <a:lnTo>
                    <a:pt x="1097" y="16482"/>
                  </a:lnTo>
                  <a:cubicBezTo>
                    <a:pt x="1097" y="16617"/>
                    <a:pt x="1207" y="16727"/>
                    <a:pt x="1343" y="16727"/>
                  </a:cubicBezTo>
                  <a:lnTo>
                    <a:pt x="14865" y="16727"/>
                  </a:lnTo>
                  <a:cubicBezTo>
                    <a:pt x="15093" y="16727"/>
                    <a:pt x="15278" y="16541"/>
                    <a:pt x="15278" y="16314"/>
                  </a:cubicBezTo>
                  <a:lnTo>
                    <a:pt x="15278" y="11958"/>
                  </a:lnTo>
                  <a:cubicBezTo>
                    <a:pt x="15278" y="11729"/>
                    <a:pt x="15093" y="11544"/>
                    <a:pt x="14865" y="11544"/>
                  </a:cubicBezTo>
                  <a:lnTo>
                    <a:pt x="13400" y="11544"/>
                  </a:lnTo>
                  <a:lnTo>
                    <a:pt x="12689" y="5159"/>
                  </a:lnTo>
                  <a:cubicBezTo>
                    <a:pt x="12667" y="4967"/>
                    <a:pt x="12505" y="4822"/>
                    <a:pt x="12310" y="4822"/>
                  </a:cubicBezTo>
                  <a:lnTo>
                    <a:pt x="11955" y="4822"/>
                  </a:lnTo>
                  <a:lnTo>
                    <a:pt x="11955" y="2808"/>
                  </a:lnTo>
                  <a:cubicBezTo>
                    <a:pt x="12063" y="2603"/>
                    <a:pt x="12200" y="2418"/>
                    <a:pt x="12364" y="2253"/>
                  </a:cubicBezTo>
                  <a:cubicBezTo>
                    <a:pt x="12608" y="2787"/>
                    <a:pt x="13088" y="3072"/>
                    <a:pt x="13608" y="3072"/>
                  </a:cubicBezTo>
                  <a:cubicBezTo>
                    <a:pt x="13840" y="3072"/>
                    <a:pt x="14080" y="3015"/>
                    <a:pt x="14310" y="2898"/>
                  </a:cubicBezTo>
                  <a:cubicBezTo>
                    <a:pt x="14962" y="2564"/>
                    <a:pt x="15648" y="1858"/>
                    <a:pt x="16267" y="1724"/>
                  </a:cubicBezTo>
                  <a:cubicBezTo>
                    <a:pt x="16551" y="1665"/>
                    <a:pt x="16668" y="1315"/>
                    <a:pt x="16469" y="1096"/>
                  </a:cubicBezTo>
                  <a:cubicBezTo>
                    <a:pt x="15774" y="331"/>
                    <a:pt x="14976" y="1"/>
                    <a:pt x="14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376" name="Google Shape;1376;p65"/>
            <p:cNvSpPr/>
            <p:nvPr/>
          </p:nvSpPr>
          <p:spPr>
            <a:xfrm>
              <a:off x="6290071" y="2364442"/>
              <a:ext cx="41628" cy="34926"/>
            </a:xfrm>
            <a:custGeom>
              <a:avLst/>
              <a:gdLst/>
              <a:ahLst/>
              <a:cxnLst/>
              <a:rect l="l" t="t" r="r" b="b"/>
              <a:pathLst>
                <a:path w="1826" h="1532" extrusionOk="0">
                  <a:moveTo>
                    <a:pt x="1336" y="489"/>
                  </a:moveTo>
                  <a:lnTo>
                    <a:pt x="1336" y="1040"/>
                  </a:lnTo>
                  <a:lnTo>
                    <a:pt x="490" y="1040"/>
                  </a:lnTo>
                  <a:lnTo>
                    <a:pt x="490" y="489"/>
                  </a:lnTo>
                  <a:close/>
                  <a:moveTo>
                    <a:pt x="346" y="1"/>
                  </a:moveTo>
                  <a:cubicBezTo>
                    <a:pt x="156" y="1"/>
                    <a:pt x="1" y="156"/>
                    <a:pt x="1" y="347"/>
                  </a:cubicBezTo>
                  <a:lnTo>
                    <a:pt x="1" y="1186"/>
                  </a:lnTo>
                  <a:cubicBezTo>
                    <a:pt x="1" y="1377"/>
                    <a:pt x="156" y="1532"/>
                    <a:pt x="346" y="1532"/>
                  </a:cubicBezTo>
                  <a:lnTo>
                    <a:pt x="1480" y="1532"/>
                  </a:lnTo>
                  <a:cubicBezTo>
                    <a:pt x="1670" y="1532"/>
                    <a:pt x="1825" y="1377"/>
                    <a:pt x="1825" y="1186"/>
                  </a:cubicBezTo>
                  <a:lnTo>
                    <a:pt x="1825" y="347"/>
                  </a:lnTo>
                  <a:cubicBezTo>
                    <a:pt x="1825" y="156"/>
                    <a:pt x="1670" y="1"/>
                    <a:pt x="14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377" name="Google Shape;1377;p65"/>
            <p:cNvSpPr/>
            <p:nvPr/>
          </p:nvSpPr>
          <p:spPr>
            <a:xfrm>
              <a:off x="6343827" y="2364442"/>
              <a:ext cx="41651" cy="34926"/>
            </a:xfrm>
            <a:custGeom>
              <a:avLst/>
              <a:gdLst/>
              <a:ahLst/>
              <a:cxnLst/>
              <a:rect l="l" t="t" r="r" b="b"/>
              <a:pathLst>
                <a:path w="1827" h="1532" extrusionOk="0">
                  <a:moveTo>
                    <a:pt x="1336" y="489"/>
                  </a:moveTo>
                  <a:lnTo>
                    <a:pt x="1336" y="1040"/>
                  </a:lnTo>
                  <a:lnTo>
                    <a:pt x="490" y="1040"/>
                  </a:lnTo>
                  <a:lnTo>
                    <a:pt x="490" y="489"/>
                  </a:lnTo>
                  <a:close/>
                  <a:moveTo>
                    <a:pt x="347" y="1"/>
                  </a:moveTo>
                  <a:cubicBezTo>
                    <a:pt x="156" y="1"/>
                    <a:pt x="1" y="156"/>
                    <a:pt x="1" y="347"/>
                  </a:cubicBezTo>
                  <a:lnTo>
                    <a:pt x="1" y="1186"/>
                  </a:lnTo>
                  <a:cubicBezTo>
                    <a:pt x="1" y="1377"/>
                    <a:pt x="156" y="1532"/>
                    <a:pt x="347" y="1532"/>
                  </a:cubicBezTo>
                  <a:lnTo>
                    <a:pt x="1481" y="1532"/>
                  </a:lnTo>
                  <a:cubicBezTo>
                    <a:pt x="1670" y="1532"/>
                    <a:pt x="1827" y="1377"/>
                    <a:pt x="1827" y="1186"/>
                  </a:cubicBezTo>
                  <a:lnTo>
                    <a:pt x="1827" y="347"/>
                  </a:lnTo>
                  <a:cubicBezTo>
                    <a:pt x="1827" y="156"/>
                    <a:pt x="1672" y="1"/>
                    <a:pt x="14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378" name="Google Shape;1378;p65"/>
            <p:cNvSpPr/>
            <p:nvPr/>
          </p:nvSpPr>
          <p:spPr>
            <a:xfrm>
              <a:off x="6290071" y="2410994"/>
              <a:ext cx="41628" cy="34926"/>
            </a:xfrm>
            <a:custGeom>
              <a:avLst/>
              <a:gdLst/>
              <a:ahLst/>
              <a:cxnLst/>
              <a:rect l="l" t="t" r="r" b="b"/>
              <a:pathLst>
                <a:path w="1826" h="1532" extrusionOk="0">
                  <a:moveTo>
                    <a:pt x="1336" y="491"/>
                  </a:moveTo>
                  <a:lnTo>
                    <a:pt x="1336" y="1039"/>
                  </a:lnTo>
                  <a:lnTo>
                    <a:pt x="490" y="1039"/>
                  </a:lnTo>
                  <a:lnTo>
                    <a:pt x="490" y="491"/>
                  </a:lnTo>
                  <a:close/>
                  <a:moveTo>
                    <a:pt x="346" y="1"/>
                  </a:moveTo>
                  <a:cubicBezTo>
                    <a:pt x="156" y="1"/>
                    <a:pt x="1" y="156"/>
                    <a:pt x="1" y="347"/>
                  </a:cubicBezTo>
                  <a:lnTo>
                    <a:pt x="1" y="1186"/>
                  </a:lnTo>
                  <a:cubicBezTo>
                    <a:pt x="1" y="1377"/>
                    <a:pt x="156" y="1532"/>
                    <a:pt x="346" y="1532"/>
                  </a:cubicBezTo>
                  <a:lnTo>
                    <a:pt x="1480" y="1532"/>
                  </a:lnTo>
                  <a:cubicBezTo>
                    <a:pt x="1670" y="1532"/>
                    <a:pt x="1825" y="1377"/>
                    <a:pt x="1825" y="1186"/>
                  </a:cubicBezTo>
                  <a:lnTo>
                    <a:pt x="1825" y="347"/>
                  </a:lnTo>
                  <a:cubicBezTo>
                    <a:pt x="1825" y="156"/>
                    <a:pt x="1670" y="1"/>
                    <a:pt x="14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379" name="Google Shape;1379;p65"/>
            <p:cNvSpPr/>
            <p:nvPr/>
          </p:nvSpPr>
          <p:spPr>
            <a:xfrm>
              <a:off x="6343827" y="2410994"/>
              <a:ext cx="41651" cy="34926"/>
            </a:xfrm>
            <a:custGeom>
              <a:avLst/>
              <a:gdLst/>
              <a:ahLst/>
              <a:cxnLst/>
              <a:rect l="l" t="t" r="r" b="b"/>
              <a:pathLst>
                <a:path w="1827" h="1532" extrusionOk="0">
                  <a:moveTo>
                    <a:pt x="1336" y="491"/>
                  </a:moveTo>
                  <a:lnTo>
                    <a:pt x="1336" y="1039"/>
                  </a:lnTo>
                  <a:lnTo>
                    <a:pt x="490" y="1039"/>
                  </a:lnTo>
                  <a:lnTo>
                    <a:pt x="490" y="491"/>
                  </a:lnTo>
                  <a:close/>
                  <a:moveTo>
                    <a:pt x="347" y="1"/>
                  </a:moveTo>
                  <a:cubicBezTo>
                    <a:pt x="156" y="1"/>
                    <a:pt x="1" y="156"/>
                    <a:pt x="1" y="347"/>
                  </a:cubicBezTo>
                  <a:lnTo>
                    <a:pt x="1" y="1186"/>
                  </a:lnTo>
                  <a:cubicBezTo>
                    <a:pt x="1" y="1377"/>
                    <a:pt x="156" y="1532"/>
                    <a:pt x="347" y="1532"/>
                  </a:cubicBezTo>
                  <a:lnTo>
                    <a:pt x="1481" y="1532"/>
                  </a:lnTo>
                  <a:cubicBezTo>
                    <a:pt x="1670" y="1532"/>
                    <a:pt x="1827" y="1377"/>
                    <a:pt x="1827" y="1186"/>
                  </a:cubicBezTo>
                  <a:lnTo>
                    <a:pt x="1827" y="347"/>
                  </a:lnTo>
                  <a:cubicBezTo>
                    <a:pt x="1827" y="156"/>
                    <a:pt x="1672" y="1"/>
                    <a:pt x="14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380" name="Google Shape;1380;p65"/>
            <p:cNvSpPr/>
            <p:nvPr/>
          </p:nvSpPr>
          <p:spPr>
            <a:xfrm>
              <a:off x="6503889" y="2403175"/>
              <a:ext cx="41651" cy="34949"/>
            </a:xfrm>
            <a:custGeom>
              <a:avLst/>
              <a:gdLst/>
              <a:ahLst/>
              <a:cxnLst/>
              <a:rect l="l" t="t" r="r" b="b"/>
              <a:pathLst>
                <a:path w="1827" h="1533" extrusionOk="0">
                  <a:moveTo>
                    <a:pt x="1335" y="491"/>
                  </a:moveTo>
                  <a:lnTo>
                    <a:pt x="1335" y="1041"/>
                  </a:lnTo>
                  <a:lnTo>
                    <a:pt x="490" y="1041"/>
                  </a:lnTo>
                  <a:lnTo>
                    <a:pt x="490" y="491"/>
                  </a:lnTo>
                  <a:close/>
                  <a:moveTo>
                    <a:pt x="346" y="1"/>
                  </a:moveTo>
                  <a:cubicBezTo>
                    <a:pt x="156" y="1"/>
                    <a:pt x="0" y="156"/>
                    <a:pt x="0" y="347"/>
                  </a:cubicBezTo>
                  <a:lnTo>
                    <a:pt x="0" y="1186"/>
                  </a:lnTo>
                  <a:cubicBezTo>
                    <a:pt x="0" y="1377"/>
                    <a:pt x="156" y="1532"/>
                    <a:pt x="346" y="1532"/>
                  </a:cubicBezTo>
                  <a:lnTo>
                    <a:pt x="1481" y="1532"/>
                  </a:lnTo>
                  <a:cubicBezTo>
                    <a:pt x="1670" y="1532"/>
                    <a:pt x="1826" y="1375"/>
                    <a:pt x="1826" y="1186"/>
                  </a:cubicBezTo>
                  <a:lnTo>
                    <a:pt x="1826" y="347"/>
                  </a:lnTo>
                  <a:cubicBezTo>
                    <a:pt x="1826" y="156"/>
                    <a:pt x="1671" y="1"/>
                    <a:pt x="14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381" name="Google Shape;1381;p65"/>
            <p:cNvSpPr/>
            <p:nvPr/>
          </p:nvSpPr>
          <p:spPr>
            <a:xfrm>
              <a:off x="6442153" y="2403175"/>
              <a:ext cx="41651" cy="34949"/>
            </a:xfrm>
            <a:custGeom>
              <a:avLst/>
              <a:gdLst/>
              <a:ahLst/>
              <a:cxnLst/>
              <a:rect l="l" t="t" r="r" b="b"/>
              <a:pathLst>
                <a:path w="1827" h="1533" extrusionOk="0">
                  <a:moveTo>
                    <a:pt x="1335" y="491"/>
                  </a:moveTo>
                  <a:lnTo>
                    <a:pt x="1335" y="1041"/>
                  </a:lnTo>
                  <a:lnTo>
                    <a:pt x="491" y="1041"/>
                  </a:lnTo>
                  <a:lnTo>
                    <a:pt x="491" y="491"/>
                  </a:lnTo>
                  <a:close/>
                  <a:moveTo>
                    <a:pt x="346" y="1"/>
                  </a:moveTo>
                  <a:cubicBezTo>
                    <a:pt x="156" y="1"/>
                    <a:pt x="0" y="156"/>
                    <a:pt x="0" y="347"/>
                  </a:cubicBezTo>
                  <a:lnTo>
                    <a:pt x="0" y="1186"/>
                  </a:lnTo>
                  <a:cubicBezTo>
                    <a:pt x="0" y="1377"/>
                    <a:pt x="156" y="1532"/>
                    <a:pt x="346" y="1532"/>
                  </a:cubicBezTo>
                  <a:lnTo>
                    <a:pt x="1481" y="1532"/>
                  </a:lnTo>
                  <a:cubicBezTo>
                    <a:pt x="1671" y="1532"/>
                    <a:pt x="1826" y="1375"/>
                    <a:pt x="1826" y="1186"/>
                  </a:cubicBezTo>
                  <a:lnTo>
                    <a:pt x="1826" y="347"/>
                  </a:lnTo>
                  <a:cubicBezTo>
                    <a:pt x="1826" y="156"/>
                    <a:pt x="1671" y="1"/>
                    <a:pt x="14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382" name="Google Shape;1382;p65"/>
          <p:cNvGrpSpPr/>
          <p:nvPr/>
        </p:nvGrpSpPr>
        <p:grpSpPr>
          <a:xfrm>
            <a:off x="2506287" y="1794986"/>
            <a:ext cx="483426" cy="539982"/>
            <a:chOff x="1197275" y="1095600"/>
            <a:chExt cx="369225" cy="417975"/>
          </a:xfrm>
        </p:grpSpPr>
        <p:sp>
          <p:nvSpPr>
            <p:cNvPr id="1383" name="Google Shape;1383;p65"/>
            <p:cNvSpPr/>
            <p:nvPr/>
          </p:nvSpPr>
          <p:spPr>
            <a:xfrm>
              <a:off x="1323225" y="1363125"/>
              <a:ext cx="36750" cy="36825"/>
            </a:xfrm>
            <a:custGeom>
              <a:avLst/>
              <a:gdLst/>
              <a:ahLst/>
              <a:cxnLst/>
              <a:rect l="l" t="t" r="r" b="b"/>
              <a:pathLst>
                <a:path w="1470" h="1473" extrusionOk="0">
                  <a:moveTo>
                    <a:pt x="733" y="489"/>
                  </a:moveTo>
                  <a:cubicBezTo>
                    <a:pt x="867" y="489"/>
                    <a:pt x="978" y="599"/>
                    <a:pt x="978" y="734"/>
                  </a:cubicBezTo>
                  <a:cubicBezTo>
                    <a:pt x="978" y="871"/>
                    <a:pt x="870" y="980"/>
                    <a:pt x="733" y="980"/>
                  </a:cubicBezTo>
                  <a:cubicBezTo>
                    <a:pt x="597" y="980"/>
                    <a:pt x="489" y="871"/>
                    <a:pt x="489" y="734"/>
                  </a:cubicBezTo>
                  <a:cubicBezTo>
                    <a:pt x="489" y="599"/>
                    <a:pt x="597" y="489"/>
                    <a:pt x="733" y="489"/>
                  </a:cubicBezTo>
                  <a:close/>
                  <a:moveTo>
                    <a:pt x="733" y="1"/>
                  </a:moveTo>
                  <a:cubicBezTo>
                    <a:pt x="328" y="1"/>
                    <a:pt x="0" y="331"/>
                    <a:pt x="0" y="737"/>
                  </a:cubicBezTo>
                  <a:cubicBezTo>
                    <a:pt x="0" y="1142"/>
                    <a:pt x="329" y="1472"/>
                    <a:pt x="733" y="1472"/>
                  </a:cubicBezTo>
                  <a:cubicBezTo>
                    <a:pt x="1139" y="1472"/>
                    <a:pt x="1467" y="1142"/>
                    <a:pt x="1467" y="737"/>
                  </a:cubicBezTo>
                  <a:cubicBezTo>
                    <a:pt x="1469" y="331"/>
                    <a:pt x="1139" y="1"/>
                    <a:pt x="7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384" name="Google Shape;1384;p65"/>
            <p:cNvSpPr/>
            <p:nvPr/>
          </p:nvSpPr>
          <p:spPr>
            <a:xfrm>
              <a:off x="1303325" y="1312725"/>
              <a:ext cx="76475" cy="42650"/>
            </a:xfrm>
            <a:custGeom>
              <a:avLst/>
              <a:gdLst/>
              <a:ahLst/>
              <a:cxnLst/>
              <a:rect l="l" t="t" r="r" b="b"/>
              <a:pathLst>
                <a:path w="3059" h="1706" extrusionOk="0">
                  <a:moveTo>
                    <a:pt x="1531" y="491"/>
                  </a:moveTo>
                  <a:cubicBezTo>
                    <a:pt x="1821" y="491"/>
                    <a:pt x="2115" y="547"/>
                    <a:pt x="2398" y="665"/>
                  </a:cubicBezTo>
                  <a:lnTo>
                    <a:pt x="2000" y="1170"/>
                  </a:lnTo>
                  <a:cubicBezTo>
                    <a:pt x="1848" y="1124"/>
                    <a:pt x="1689" y="1101"/>
                    <a:pt x="1530" y="1101"/>
                  </a:cubicBezTo>
                  <a:cubicBezTo>
                    <a:pt x="1370" y="1101"/>
                    <a:pt x="1211" y="1124"/>
                    <a:pt x="1059" y="1170"/>
                  </a:cubicBezTo>
                  <a:lnTo>
                    <a:pt x="664" y="665"/>
                  </a:lnTo>
                  <a:cubicBezTo>
                    <a:pt x="936" y="551"/>
                    <a:pt x="1231" y="491"/>
                    <a:pt x="1531" y="491"/>
                  </a:cubicBezTo>
                  <a:close/>
                  <a:moveTo>
                    <a:pt x="1530" y="0"/>
                  </a:moveTo>
                  <a:cubicBezTo>
                    <a:pt x="1058" y="0"/>
                    <a:pt x="586" y="122"/>
                    <a:pt x="163" y="366"/>
                  </a:cubicBezTo>
                  <a:cubicBezTo>
                    <a:pt x="33" y="440"/>
                    <a:pt x="1" y="613"/>
                    <a:pt x="92" y="730"/>
                  </a:cubicBezTo>
                  <a:lnTo>
                    <a:pt x="781" y="1612"/>
                  </a:lnTo>
                  <a:cubicBezTo>
                    <a:pt x="829" y="1672"/>
                    <a:pt x="901" y="1705"/>
                    <a:pt x="974" y="1705"/>
                  </a:cubicBezTo>
                  <a:cubicBezTo>
                    <a:pt x="1007" y="1705"/>
                    <a:pt x="1039" y="1699"/>
                    <a:pt x="1070" y="1685"/>
                  </a:cubicBezTo>
                  <a:cubicBezTo>
                    <a:pt x="1216" y="1622"/>
                    <a:pt x="1369" y="1592"/>
                    <a:pt x="1527" y="1592"/>
                  </a:cubicBezTo>
                  <a:cubicBezTo>
                    <a:pt x="1687" y="1592"/>
                    <a:pt x="1839" y="1623"/>
                    <a:pt x="1986" y="1685"/>
                  </a:cubicBezTo>
                  <a:cubicBezTo>
                    <a:pt x="2018" y="1699"/>
                    <a:pt x="2051" y="1705"/>
                    <a:pt x="2084" y="1705"/>
                  </a:cubicBezTo>
                  <a:cubicBezTo>
                    <a:pt x="2158" y="1705"/>
                    <a:pt x="2229" y="1672"/>
                    <a:pt x="2275" y="1612"/>
                  </a:cubicBezTo>
                  <a:lnTo>
                    <a:pt x="2965" y="730"/>
                  </a:lnTo>
                  <a:cubicBezTo>
                    <a:pt x="3059" y="613"/>
                    <a:pt x="3026" y="440"/>
                    <a:pt x="2896" y="366"/>
                  </a:cubicBezTo>
                  <a:cubicBezTo>
                    <a:pt x="2474" y="122"/>
                    <a:pt x="2002" y="0"/>
                    <a:pt x="1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385" name="Google Shape;1385;p65"/>
            <p:cNvSpPr/>
            <p:nvPr/>
          </p:nvSpPr>
          <p:spPr>
            <a:xfrm>
              <a:off x="1272850" y="1375600"/>
              <a:ext cx="54500" cy="66150"/>
            </a:xfrm>
            <a:custGeom>
              <a:avLst/>
              <a:gdLst/>
              <a:ahLst/>
              <a:cxnLst/>
              <a:rect l="l" t="t" r="r" b="b"/>
              <a:pathLst>
                <a:path w="2180" h="2646" extrusionOk="0">
                  <a:moveTo>
                    <a:pt x="510" y="529"/>
                  </a:moveTo>
                  <a:lnTo>
                    <a:pt x="1145" y="619"/>
                  </a:lnTo>
                  <a:cubicBezTo>
                    <a:pt x="1220" y="928"/>
                    <a:pt x="1383" y="1216"/>
                    <a:pt x="1616" y="1435"/>
                  </a:cubicBezTo>
                  <a:lnTo>
                    <a:pt x="1376" y="2030"/>
                  </a:lnTo>
                  <a:cubicBezTo>
                    <a:pt x="898" y="1665"/>
                    <a:pt x="587" y="1127"/>
                    <a:pt x="510" y="529"/>
                  </a:cubicBezTo>
                  <a:close/>
                  <a:moveTo>
                    <a:pt x="243" y="0"/>
                  </a:moveTo>
                  <a:cubicBezTo>
                    <a:pt x="113" y="0"/>
                    <a:pt x="0" y="109"/>
                    <a:pt x="0" y="245"/>
                  </a:cubicBezTo>
                  <a:cubicBezTo>
                    <a:pt x="2" y="1220"/>
                    <a:pt x="522" y="2124"/>
                    <a:pt x="1368" y="2612"/>
                  </a:cubicBezTo>
                  <a:cubicBezTo>
                    <a:pt x="1407" y="2635"/>
                    <a:pt x="1449" y="2646"/>
                    <a:pt x="1491" y="2646"/>
                  </a:cubicBezTo>
                  <a:cubicBezTo>
                    <a:pt x="1587" y="2646"/>
                    <a:pt x="1679" y="2588"/>
                    <a:pt x="1716" y="2492"/>
                  </a:cubicBezTo>
                  <a:lnTo>
                    <a:pt x="2137" y="1453"/>
                  </a:lnTo>
                  <a:cubicBezTo>
                    <a:pt x="2179" y="1349"/>
                    <a:pt x="2145" y="1230"/>
                    <a:pt x="2055" y="1165"/>
                  </a:cubicBezTo>
                  <a:cubicBezTo>
                    <a:pt x="1801" y="976"/>
                    <a:pt x="1634" y="690"/>
                    <a:pt x="1596" y="374"/>
                  </a:cubicBezTo>
                  <a:cubicBezTo>
                    <a:pt x="1585" y="262"/>
                    <a:pt x="1498" y="175"/>
                    <a:pt x="1387" y="161"/>
                  </a:cubicBezTo>
                  <a:lnTo>
                    <a:pt x="277" y="3"/>
                  </a:lnTo>
                  <a:cubicBezTo>
                    <a:pt x="265" y="1"/>
                    <a:pt x="254" y="0"/>
                    <a:pt x="2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386" name="Google Shape;1386;p65"/>
            <p:cNvSpPr/>
            <p:nvPr/>
          </p:nvSpPr>
          <p:spPr>
            <a:xfrm>
              <a:off x="1355825" y="1375550"/>
              <a:ext cx="54450" cy="66200"/>
            </a:xfrm>
            <a:custGeom>
              <a:avLst/>
              <a:gdLst/>
              <a:ahLst/>
              <a:cxnLst/>
              <a:rect l="l" t="t" r="r" b="b"/>
              <a:pathLst>
                <a:path w="2178" h="2648" extrusionOk="0">
                  <a:moveTo>
                    <a:pt x="1671" y="531"/>
                  </a:moveTo>
                  <a:cubicBezTo>
                    <a:pt x="1594" y="1126"/>
                    <a:pt x="1283" y="1667"/>
                    <a:pt x="805" y="2032"/>
                  </a:cubicBezTo>
                  <a:lnTo>
                    <a:pt x="566" y="1436"/>
                  </a:lnTo>
                  <a:cubicBezTo>
                    <a:pt x="796" y="1217"/>
                    <a:pt x="961" y="930"/>
                    <a:pt x="1035" y="621"/>
                  </a:cubicBezTo>
                  <a:lnTo>
                    <a:pt x="1671" y="531"/>
                  </a:lnTo>
                  <a:close/>
                  <a:moveTo>
                    <a:pt x="1933" y="1"/>
                  </a:moveTo>
                  <a:cubicBezTo>
                    <a:pt x="1922" y="1"/>
                    <a:pt x="1911" y="2"/>
                    <a:pt x="1900" y="3"/>
                  </a:cubicBezTo>
                  <a:lnTo>
                    <a:pt x="789" y="158"/>
                  </a:lnTo>
                  <a:cubicBezTo>
                    <a:pt x="678" y="174"/>
                    <a:pt x="592" y="263"/>
                    <a:pt x="579" y="374"/>
                  </a:cubicBezTo>
                  <a:cubicBezTo>
                    <a:pt x="542" y="689"/>
                    <a:pt x="377" y="977"/>
                    <a:pt x="123" y="1167"/>
                  </a:cubicBezTo>
                  <a:cubicBezTo>
                    <a:pt x="33" y="1235"/>
                    <a:pt x="0" y="1352"/>
                    <a:pt x="41" y="1455"/>
                  </a:cubicBezTo>
                  <a:lnTo>
                    <a:pt x="462" y="2494"/>
                  </a:lnTo>
                  <a:cubicBezTo>
                    <a:pt x="499" y="2590"/>
                    <a:pt x="592" y="2648"/>
                    <a:pt x="688" y="2648"/>
                  </a:cubicBezTo>
                  <a:cubicBezTo>
                    <a:pt x="729" y="2648"/>
                    <a:pt x="772" y="2637"/>
                    <a:pt x="810" y="2614"/>
                  </a:cubicBezTo>
                  <a:cubicBezTo>
                    <a:pt x="1654" y="2126"/>
                    <a:pt x="2176" y="1224"/>
                    <a:pt x="2178" y="247"/>
                  </a:cubicBezTo>
                  <a:cubicBezTo>
                    <a:pt x="2178" y="109"/>
                    <a:pt x="2067" y="1"/>
                    <a:pt x="19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387" name="Google Shape;1387;p65"/>
            <p:cNvSpPr/>
            <p:nvPr/>
          </p:nvSpPr>
          <p:spPr>
            <a:xfrm>
              <a:off x="1289450" y="1108650"/>
              <a:ext cx="50125" cy="37500"/>
            </a:xfrm>
            <a:custGeom>
              <a:avLst/>
              <a:gdLst/>
              <a:ahLst/>
              <a:cxnLst/>
              <a:rect l="l" t="t" r="r" b="b"/>
              <a:pathLst>
                <a:path w="2005" h="1500" extrusionOk="0">
                  <a:moveTo>
                    <a:pt x="1255" y="491"/>
                  </a:moveTo>
                  <a:cubicBezTo>
                    <a:pt x="1398" y="491"/>
                    <a:pt x="1515" y="608"/>
                    <a:pt x="1515" y="750"/>
                  </a:cubicBezTo>
                  <a:cubicBezTo>
                    <a:pt x="1515" y="893"/>
                    <a:pt x="1398" y="1010"/>
                    <a:pt x="1255" y="1010"/>
                  </a:cubicBezTo>
                  <a:lnTo>
                    <a:pt x="752" y="1010"/>
                  </a:lnTo>
                  <a:cubicBezTo>
                    <a:pt x="608" y="1010"/>
                    <a:pt x="492" y="893"/>
                    <a:pt x="492" y="750"/>
                  </a:cubicBezTo>
                  <a:cubicBezTo>
                    <a:pt x="491" y="608"/>
                    <a:pt x="606" y="491"/>
                    <a:pt x="752" y="491"/>
                  </a:cubicBezTo>
                  <a:close/>
                  <a:moveTo>
                    <a:pt x="752" y="1"/>
                  </a:moveTo>
                  <a:cubicBezTo>
                    <a:pt x="338" y="1"/>
                    <a:pt x="1" y="337"/>
                    <a:pt x="1" y="750"/>
                  </a:cubicBezTo>
                  <a:cubicBezTo>
                    <a:pt x="1" y="1162"/>
                    <a:pt x="337" y="1500"/>
                    <a:pt x="752" y="1500"/>
                  </a:cubicBezTo>
                  <a:lnTo>
                    <a:pt x="1255" y="1500"/>
                  </a:lnTo>
                  <a:cubicBezTo>
                    <a:pt x="1669" y="1500"/>
                    <a:pt x="2005" y="1162"/>
                    <a:pt x="2005" y="750"/>
                  </a:cubicBezTo>
                  <a:cubicBezTo>
                    <a:pt x="2005" y="337"/>
                    <a:pt x="1669" y="1"/>
                    <a:pt x="1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388" name="Google Shape;1388;p65"/>
            <p:cNvSpPr/>
            <p:nvPr/>
          </p:nvSpPr>
          <p:spPr>
            <a:xfrm>
              <a:off x="1197275" y="1095600"/>
              <a:ext cx="369225" cy="417975"/>
            </a:xfrm>
            <a:custGeom>
              <a:avLst/>
              <a:gdLst/>
              <a:ahLst/>
              <a:cxnLst/>
              <a:rect l="l" t="t" r="r" b="b"/>
              <a:pathLst>
                <a:path w="14769" h="16719" extrusionOk="0">
                  <a:moveTo>
                    <a:pt x="9441" y="6008"/>
                  </a:moveTo>
                  <a:lnTo>
                    <a:pt x="9441" y="6633"/>
                  </a:lnTo>
                  <a:lnTo>
                    <a:pt x="2047" y="6633"/>
                  </a:lnTo>
                  <a:lnTo>
                    <a:pt x="2047" y="6008"/>
                  </a:lnTo>
                  <a:close/>
                  <a:moveTo>
                    <a:pt x="13333" y="7615"/>
                  </a:moveTo>
                  <a:lnTo>
                    <a:pt x="13333" y="8111"/>
                  </a:lnTo>
                  <a:lnTo>
                    <a:pt x="12649" y="8111"/>
                  </a:lnTo>
                  <a:lnTo>
                    <a:pt x="12649" y="7615"/>
                  </a:lnTo>
                  <a:close/>
                  <a:moveTo>
                    <a:pt x="13333" y="8600"/>
                  </a:moveTo>
                  <a:lnTo>
                    <a:pt x="13333" y="9147"/>
                  </a:lnTo>
                  <a:lnTo>
                    <a:pt x="12649" y="9147"/>
                  </a:lnTo>
                  <a:lnTo>
                    <a:pt x="12649" y="8600"/>
                  </a:lnTo>
                  <a:close/>
                  <a:moveTo>
                    <a:pt x="13333" y="9636"/>
                  </a:moveTo>
                  <a:lnTo>
                    <a:pt x="13333" y="10132"/>
                  </a:lnTo>
                  <a:lnTo>
                    <a:pt x="12649" y="10132"/>
                  </a:lnTo>
                  <a:lnTo>
                    <a:pt x="12649" y="9636"/>
                  </a:lnTo>
                  <a:close/>
                  <a:moveTo>
                    <a:pt x="13333" y="10621"/>
                  </a:moveTo>
                  <a:lnTo>
                    <a:pt x="13333" y="12152"/>
                  </a:lnTo>
                  <a:lnTo>
                    <a:pt x="12649" y="12152"/>
                  </a:lnTo>
                  <a:lnTo>
                    <a:pt x="12649" y="10621"/>
                  </a:lnTo>
                  <a:close/>
                  <a:moveTo>
                    <a:pt x="10438" y="0"/>
                  </a:moveTo>
                  <a:cubicBezTo>
                    <a:pt x="9614" y="0"/>
                    <a:pt x="8901" y="530"/>
                    <a:pt x="8658" y="1302"/>
                  </a:cubicBezTo>
                  <a:cubicBezTo>
                    <a:pt x="8518" y="1238"/>
                    <a:pt x="8365" y="1205"/>
                    <a:pt x="8207" y="1205"/>
                  </a:cubicBezTo>
                  <a:cubicBezTo>
                    <a:pt x="7673" y="1205"/>
                    <a:pt x="7227" y="1593"/>
                    <a:pt x="7137" y="2101"/>
                  </a:cubicBezTo>
                  <a:cubicBezTo>
                    <a:pt x="7050" y="2088"/>
                    <a:pt x="6963" y="2081"/>
                    <a:pt x="6877" y="2081"/>
                  </a:cubicBezTo>
                  <a:cubicBezTo>
                    <a:pt x="6344" y="2081"/>
                    <a:pt x="5848" y="2324"/>
                    <a:pt x="5518" y="2720"/>
                  </a:cubicBezTo>
                  <a:cubicBezTo>
                    <a:pt x="5393" y="2686"/>
                    <a:pt x="5261" y="2671"/>
                    <a:pt x="5130" y="2671"/>
                  </a:cubicBezTo>
                  <a:cubicBezTo>
                    <a:pt x="4272" y="2671"/>
                    <a:pt x="3575" y="3368"/>
                    <a:pt x="3575" y="4224"/>
                  </a:cubicBezTo>
                  <a:lnTo>
                    <a:pt x="3575" y="5526"/>
                  </a:lnTo>
                  <a:lnTo>
                    <a:pt x="1966" y="5526"/>
                  </a:lnTo>
                  <a:cubicBezTo>
                    <a:pt x="1741" y="5526"/>
                    <a:pt x="1557" y="5709"/>
                    <a:pt x="1557" y="5932"/>
                  </a:cubicBezTo>
                  <a:lnTo>
                    <a:pt x="1557" y="6719"/>
                  </a:lnTo>
                  <a:cubicBezTo>
                    <a:pt x="1557" y="6945"/>
                    <a:pt x="1741" y="7127"/>
                    <a:pt x="1966" y="7127"/>
                  </a:cubicBezTo>
                  <a:lnTo>
                    <a:pt x="2270" y="7127"/>
                  </a:lnTo>
                  <a:lnTo>
                    <a:pt x="2270" y="7680"/>
                  </a:lnTo>
                  <a:cubicBezTo>
                    <a:pt x="2270" y="9183"/>
                    <a:pt x="2068" y="10810"/>
                    <a:pt x="1697" y="12261"/>
                  </a:cubicBezTo>
                  <a:cubicBezTo>
                    <a:pt x="1656" y="12416"/>
                    <a:pt x="1774" y="12567"/>
                    <a:pt x="1934" y="12567"/>
                  </a:cubicBezTo>
                  <a:cubicBezTo>
                    <a:pt x="2043" y="12567"/>
                    <a:pt x="2143" y="12492"/>
                    <a:pt x="2171" y="12384"/>
                  </a:cubicBezTo>
                  <a:cubicBezTo>
                    <a:pt x="2551" y="10894"/>
                    <a:pt x="2761" y="9224"/>
                    <a:pt x="2761" y="7680"/>
                  </a:cubicBezTo>
                  <a:lnTo>
                    <a:pt x="2761" y="7127"/>
                  </a:lnTo>
                  <a:lnTo>
                    <a:pt x="8731" y="7127"/>
                  </a:lnTo>
                  <a:lnTo>
                    <a:pt x="8731" y="7680"/>
                  </a:lnTo>
                  <a:cubicBezTo>
                    <a:pt x="8731" y="9152"/>
                    <a:pt x="8922" y="10733"/>
                    <a:pt x="9268" y="12168"/>
                  </a:cubicBezTo>
                  <a:cubicBezTo>
                    <a:pt x="9088" y="12210"/>
                    <a:pt x="8954" y="12372"/>
                    <a:pt x="8954" y="12564"/>
                  </a:cubicBezTo>
                  <a:lnTo>
                    <a:pt x="8954" y="16231"/>
                  </a:lnTo>
                  <a:lnTo>
                    <a:pt x="581" y="16231"/>
                  </a:lnTo>
                  <a:cubicBezTo>
                    <a:pt x="1076" y="15447"/>
                    <a:pt x="1499" y="14536"/>
                    <a:pt x="1838" y="13517"/>
                  </a:cubicBezTo>
                  <a:cubicBezTo>
                    <a:pt x="1880" y="13388"/>
                    <a:pt x="1811" y="13252"/>
                    <a:pt x="1683" y="13206"/>
                  </a:cubicBezTo>
                  <a:cubicBezTo>
                    <a:pt x="1657" y="13198"/>
                    <a:pt x="1631" y="13194"/>
                    <a:pt x="1606" y="13194"/>
                  </a:cubicBezTo>
                  <a:cubicBezTo>
                    <a:pt x="1503" y="13194"/>
                    <a:pt x="1407" y="13259"/>
                    <a:pt x="1372" y="13362"/>
                  </a:cubicBezTo>
                  <a:cubicBezTo>
                    <a:pt x="1028" y="14396"/>
                    <a:pt x="596" y="15313"/>
                    <a:pt x="88" y="16089"/>
                  </a:cubicBezTo>
                  <a:cubicBezTo>
                    <a:pt x="8" y="16214"/>
                    <a:pt x="1" y="16373"/>
                    <a:pt x="73" y="16506"/>
                  </a:cubicBezTo>
                  <a:cubicBezTo>
                    <a:pt x="145" y="16637"/>
                    <a:pt x="283" y="16719"/>
                    <a:pt x="432" y="16719"/>
                  </a:cubicBezTo>
                  <a:lnTo>
                    <a:pt x="14359" y="16719"/>
                  </a:lnTo>
                  <a:cubicBezTo>
                    <a:pt x="14585" y="16719"/>
                    <a:pt x="14768" y="16535"/>
                    <a:pt x="14768" y="16310"/>
                  </a:cubicBezTo>
                  <a:lnTo>
                    <a:pt x="14768" y="15579"/>
                  </a:lnTo>
                  <a:cubicBezTo>
                    <a:pt x="14768" y="15443"/>
                    <a:pt x="14658" y="15334"/>
                    <a:pt x="14523" y="15334"/>
                  </a:cubicBezTo>
                  <a:cubicBezTo>
                    <a:pt x="14387" y="15334"/>
                    <a:pt x="14277" y="15443"/>
                    <a:pt x="14277" y="15579"/>
                  </a:cubicBezTo>
                  <a:lnTo>
                    <a:pt x="14277" y="16228"/>
                  </a:lnTo>
                  <a:lnTo>
                    <a:pt x="9443" y="16228"/>
                  </a:lnTo>
                  <a:lnTo>
                    <a:pt x="9443" y="12643"/>
                  </a:lnTo>
                  <a:lnTo>
                    <a:pt x="14277" y="12643"/>
                  </a:lnTo>
                  <a:lnTo>
                    <a:pt x="14277" y="14436"/>
                  </a:lnTo>
                  <a:cubicBezTo>
                    <a:pt x="14276" y="14568"/>
                    <a:pt x="14385" y="14680"/>
                    <a:pt x="14521" y="14680"/>
                  </a:cubicBezTo>
                  <a:cubicBezTo>
                    <a:pt x="14657" y="14680"/>
                    <a:pt x="14766" y="14571"/>
                    <a:pt x="14766" y="14434"/>
                  </a:cubicBezTo>
                  <a:lnTo>
                    <a:pt x="14766" y="12560"/>
                  </a:lnTo>
                  <a:cubicBezTo>
                    <a:pt x="14766" y="12334"/>
                    <a:pt x="14582" y="12152"/>
                    <a:pt x="14359" y="12152"/>
                  </a:cubicBezTo>
                  <a:lnTo>
                    <a:pt x="13824" y="12152"/>
                  </a:lnTo>
                  <a:lnTo>
                    <a:pt x="13824" y="7534"/>
                  </a:lnTo>
                  <a:cubicBezTo>
                    <a:pt x="13824" y="7308"/>
                    <a:pt x="13641" y="7124"/>
                    <a:pt x="13415" y="7124"/>
                  </a:cubicBezTo>
                  <a:lnTo>
                    <a:pt x="12568" y="7124"/>
                  </a:lnTo>
                  <a:cubicBezTo>
                    <a:pt x="12343" y="7124"/>
                    <a:pt x="12161" y="7308"/>
                    <a:pt x="12161" y="7534"/>
                  </a:cubicBezTo>
                  <a:lnTo>
                    <a:pt x="12161" y="12152"/>
                  </a:lnTo>
                  <a:lnTo>
                    <a:pt x="9769" y="12152"/>
                  </a:lnTo>
                  <a:cubicBezTo>
                    <a:pt x="9414" y="10727"/>
                    <a:pt x="9220" y="9147"/>
                    <a:pt x="9220" y="7678"/>
                  </a:cubicBezTo>
                  <a:lnTo>
                    <a:pt x="9220" y="7123"/>
                  </a:lnTo>
                  <a:lnTo>
                    <a:pt x="9523" y="7123"/>
                  </a:lnTo>
                  <a:cubicBezTo>
                    <a:pt x="9749" y="7123"/>
                    <a:pt x="9931" y="6940"/>
                    <a:pt x="9931" y="6715"/>
                  </a:cubicBezTo>
                  <a:lnTo>
                    <a:pt x="9931" y="5928"/>
                  </a:lnTo>
                  <a:cubicBezTo>
                    <a:pt x="9931" y="5702"/>
                    <a:pt x="9747" y="5520"/>
                    <a:pt x="9523" y="5520"/>
                  </a:cubicBezTo>
                  <a:lnTo>
                    <a:pt x="7914" y="5520"/>
                  </a:lnTo>
                  <a:lnTo>
                    <a:pt x="7914" y="4637"/>
                  </a:lnTo>
                  <a:lnTo>
                    <a:pt x="9646" y="4637"/>
                  </a:lnTo>
                  <a:cubicBezTo>
                    <a:pt x="10164" y="4637"/>
                    <a:pt x="10589" y="4234"/>
                    <a:pt x="10629" y="3726"/>
                  </a:cubicBezTo>
                  <a:cubicBezTo>
                    <a:pt x="11058" y="3684"/>
                    <a:pt x="11455" y="3495"/>
                    <a:pt x="11763" y="3186"/>
                  </a:cubicBezTo>
                  <a:cubicBezTo>
                    <a:pt x="12221" y="2726"/>
                    <a:pt x="12391" y="2088"/>
                    <a:pt x="12271" y="1498"/>
                  </a:cubicBezTo>
                  <a:cubicBezTo>
                    <a:pt x="12247" y="1382"/>
                    <a:pt x="12147" y="1302"/>
                    <a:pt x="12033" y="1302"/>
                  </a:cubicBezTo>
                  <a:cubicBezTo>
                    <a:pt x="12017" y="1302"/>
                    <a:pt x="12000" y="1304"/>
                    <a:pt x="11983" y="1308"/>
                  </a:cubicBezTo>
                  <a:cubicBezTo>
                    <a:pt x="11850" y="1333"/>
                    <a:pt x="11764" y="1464"/>
                    <a:pt x="11791" y="1594"/>
                  </a:cubicBezTo>
                  <a:cubicBezTo>
                    <a:pt x="11877" y="2024"/>
                    <a:pt x="11757" y="2497"/>
                    <a:pt x="11414" y="2840"/>
                  </a:cubicBezTo>
                  <a:cubicBezTo>
                    <a:pt x="11153" y="3103"/>
                    <a:pt x="10806" y="3245"/>
                    <a:pt x="10438" y="3245"/>
                  </a:cubicBezTo>
                  <a:cubicBezTo>
                    <a:pt x="10275" y="3245"/>
                    <a:pt x="10143" y="3378"/>
                    <a:pt x="10143" y="3540"/>
                  </a:cubicBezTo>
                  <a:lnTo>
                    <a:pt x="10143" y="3650"/>
                  </a:lnTo>
                  <a:cubicBezTo>
                    <a:pt x="10143" y="3924"/>
                    <a:pt x="9921" y="4147"/>
                    <a:pt x="9646" y="4147"/>
                  </a:cubicBezTo>
                  <a:lnTo>
                    <a:pt x="7907" y="4147"/>
                  </a:lnTo>
                  <a:cubicBezTo>
                    <a:pt x="7642" y="4147"/>
                    <a:pt x="7425" y="4364"/>
                    <a:pt x="7425" y="4631"/>
                  </a:cubicBezTo>
                  <a:lnTo>
                    <a:pt x="7425" y="5521"/>
                  </a:lnTo>
                  <a:lnTo>
                    <a:pt x="4065" y="5521"/>
                  </a:lnTo>
                  <a:lnTo>
                    <a:pt x="4065" y="4222"/>
                  </a:lnTo>
                  <a:cubicBezTo>
                    <a:pt x="4065" y="3635"/>
                    <a:pt x="4542" y="3158"/>
                    <a:pt x="5130" y="3158"/>
                  </a:cubicBezTo>
                  <a:cubicBezTo>
                    <a:pt x="5246" y="3158"/>
                    <a:pt x="5360" y="3177"/>
                    <a:pt x="5473" y="3214"/>
                  </a:cubicBezTo>
                  <a:cubicBezTo>
                    <a:pt x="5508" y="3226"/>
                    <a:pt x="5544" y="3232"/>
                    <a:pt x="5579" y="3232"/>
                  </a:cubicBezTo>
                  <a:cubicBezTo>
                    <a:pt x="5682" y="3232"/>
                    <a:pt x="5780" y="3183"/>
                    <a:pt x="5843" y="3096"/>
                  </a:cubicBezTo>
                  <a:cubicBezTo>
                    <a:pt x="6085" y="2762"/>
                    <a:pt x="6473" y="2569"/>
                    <a:pt x="6879" y="2569"/>
                  </a:cubicBezTo>
                  <a:cubicBezTo>
                    <a:pt x="6985" y="2569"/>
                    <a:pt x="7092" y="2582"/>
                    <a:pt x="7198" y="2609"/>
                  </a:cubicBezTo>
                  <a:cubicBezTo>
                    <a:pt x="7226" y="2616"/>
                    <a:pt x="7255" y="2620"/>
                    <a:pt x="7283" y="2620"/>
                  </a:cubicBezTo>
                  <a:cubicBezTo>
                    <a:pt x="7458" y="2620"/>
                    <a:pt x="7610" y="2476"/>
                    <a:pt x="7610" y="2288"/>
                  </a:cubicBezTo>
                  <a:cubicBezTo>
                    <a:pt x="7610" y="1960"/>
                    <a:pt x="7878" y="1691"/>
                    <a:pt x="8207" y="1691"/>
                  </a:cubicBezTo>
                  <a:cubicBezTo>
                    <a:pt x="8336" y="1691"/>
                    <a:pt x="8458" y="1732"/>
                    <a:pt x="8562" y="1810"/>
                  </a:cubicBezTo>
                  <a:cubicBezTo>
                    <a:pt x="8623" y="1855"/>
                    <a:pt x="8692" y="1876"/>
                    <a:pt x="8759" y="1876"/>
                  </a:cubicBezTo>
                  <a:cubicBezTo>
                    <a:pt x="8909" y="1876"/>
                    <a:pt x="9053" y="1772"/>
                    <a:pt x="9084" y="1607"/>
                  </a:cubicBezTo>
                  <a:cubicBezTo>
                    <a:pt x="9209" y="954"/>
                    <a:pt x="9776" y="488"/>
                    <a:pt x="10437" y="488"/>
                  </a:cubicBezTo>
                  <a:cubicBezTo>
                    <a:pt x="10452" y="488"/>
                    <a:pt x="10467" y="489"/>
                    <a:pt x="10481" y="489"/>
                  </a:cubicBezTo>
                  <a:cubicBezTo>
                    <a:pt x="10775" y="498"/>
                    <a:pt x="11053" y="598"/>
                    <a:pt x="11286" y="781"/>
                  </a:cubicBezTo>
                  <a:cubicBezTo>
                    <a:pt x="11331" y="817"/>
                    <a:pt x="11385" y="834"/>
                    <a:pt x="11438" y="834"/>
                  </a:cubicBezTo>
                  <a:cubicBezTo>
                    <a:pt x="11511" y="834"/>
                    <a:pt x="11582" y="803"/>
                    <a:pt x="11630" y="742"/>
                  </a:cubicBezTo>
                  <a:cubicBezTo>
                    <a:pt x="11713" y="633"/>
                    <a:pt x="11695" y="481"/>
                    <a:pt x="11588" y="397"/>
                  </a:cubicBezTo>
                  <a:cubicBezTo>
                    <a:pt x="11272" y="149"/>
                    <a:pt x="10895" y="11"/>
                    <a:pt x="10495" y="1"/>
                  </a:cubicBezTo>
                  <a:cubicBezTo>
                    <a:pt x="10476" y="0"/>
                    <a:pt x="10457" y="0"/>
                    <a:pt x="10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389" name="Google Shape;1389;p65"/>
            <p:cNvSpPr/>
            <p:nvPr/>
          </p:nvSpPr>
          <p:spPr>
            <a:xfrm>
              <a:off x="1450650" y="1428525"/>
              <a:ext cx="37700" cy="37725"/>
            </a:xfrm>
            <a:custGeom>
              <a:avLst/>
              <a:gdLst/>
              <a:ahLst/>
              <a:cxnLst/>
              <a:rect l="l" t="t" r="r" b="b"/>
              <a:pathLst>
                <a:path w="1508" h="1509" extrusionOk="0">
                  <a:moveTo>
                    <a:pt x="1017" y="492"/>
                  </a:moveTo>
                  <a:lnTo>
                    <a:pt x="1017" y="1017"/>
                  </a:lnTo>
                  <a:lnTo>
                    <a:pt x="490" y="1017"/>
                  </a:lnTo>
                  <a:lnTo>
                    <a:pt x="490" y="492"/>
                  </a:lnTo>
                  <a:close/>
                  <a:moveTo>
                    <a:pt x="376" y="1"/>
                  </a:moveTo>
                  <a:cubicBezTo>
                    <a:pt x="168" y="1"/>
                    <a:pt x="1" y="170"/>
                    <a:pt x="1" y="376"/>
                  </a:cubicBezTo>
                  <a:lnTo>
                    <a:pt x="1" y="1131"/>
                  </a:lnTo>
                  <a:cubicBezTo>
                    <a:pt x="1" y="1339"/>
                    <a:pt x="170" y="1508"/>
                    <a:pt x="376" y="1508"/>
                  </a:cubicBezTo>
                  <a:lnTo>
                    <a:pt x="1131" y="1508"/>
                  </a:lnTo>
                  <a:cubicBezTo>
                    <a:pt x="1340" y="1508"/>
                    <a:pt x="1508" y="1340"/>
                    <a:pt x="1508" y="1131"/>
                  </a:cubicBezTo>
                  <a:lnTo>
                    <a:pt x="1508" y="376"/>
                  </a:lnTo>
                  <a:cubicBezTo>
                    <a:pt x="1508" y="169"/>
                    <a:pt x="1340" y="1"/>
                    <a:pt x="11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390" name="Google Shape;1390;p65"/>
            <p:cNvSpPr/>
            <p:nvPr/>
          </p:nvSpPr>
          <p:spPr>
            <a:xfrm>
              <a:off x="1499150" y="1428525"/>
              <a:ext cx="37725" cy="37725"/>
            </a:xfrm>
            <a:custGeom>
              <a:avLst/>
              <a:gdLst/>
              <a:ahLst/>
              <a:cxnLst/>
              <a:rect l="l" t="t" r="r" b="b"/>
              <a:pathLst>
                <a:path w="1509" h="1509" extrusionOk="0">
                  <a:moveTo>
                    <a:pt x="1017" y="492"/>
                  </a:moveTo>
                  <a:lnTo>
                    <a:pt x="1017" y="1017"/>
                  </a:lnTo>
                  <a:lnTo>
                    <a:pt x="491" y="1017"/>
                  </a:lnTo>
                  <a:lnTo>
                    <a:pt x="491" y="492"/>
                  </a:lnTo>
                  <a:close/>
                  <a:moveTo>
                    <a:pt x="376" y="1"/>
                  </a:moveTo>
                  <a:cubicBezTo>
                    <a:pt x="169" y="1"/>
                    <a:pt x="1" y="170"/>
                    <a:pt x="1" y="376"/>
                  </a:cubicBezTo>
                  <a:lnTo>
                    <a:pt x="1" y="1131"/>
                  </a:lnTo>
                  <a:cubicBezTo>
                    <a:pt x="1" y="1339"/>
                    <a:pt x="170" y="1508"/>
                    <a:pt x="376" y="1508"/>
                  </a:cubicBezTo>
                  <a:lnTo>
                    <a:pt x="1131" y="1508"/>
                  </a:lnTo>
                  <a:cubicBezTo>
                    <a:pt x="1340" y="1508"/>
                    <a:pt x="1508" y="1340"/>
                    <a:pt x="1508" y="1131"/>
                  </a:cubicBezTo>
                  <a:lnTo>
                    <a:pt x="1508" y="376"/>
                  </a:lnTo>
                  <a:cubicBezTo>
                    <a:pt x="1508" y="169"/>
                    <a:pt x="1340" y="1"/>
                    <a:pt x="11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53369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6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6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7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64">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7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7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7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 grpId="0" animBg="1"/>
      <p:bldP spid="1362" grpId="0" animBg="1"/>
      <p:bldP spid="1363" grpId="0"/>
      <p:bldP spid="1364" grpId="0" build="p"/>
      <p:bldP spid="1365" grpId="0"/>
      <p:bldP spid="1366" grpId="0" build="p"/>
      <p:bldP spid="1368" grpId="0" animBg="1"/>
      <p:bldP spid="1369" grpId="0" animBg="1"/>
      <p:bldP spid="1370" grpId="0" animBg="1"/>
      <p:bldP spid="1371" grpId="0" animBg="1"/>
      <p:bldP spid="1372" grpId="0" animBg="1"/>
      <p:bldP spid="137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56"/>
          <p:cNvSpPr txBox="1">
            <a:spLocks noGrp="1"/>
          </p:cNvSpPr>
          <p:nvPr>
            <p:ph type="title"/>
          </p:nvPr>
        </p:nvSpPr>
        <p:spPr>
          <a:xfrm>
            <a:off x="717525" y="554400"/>
            <a:ext cx="7709100" cy="572700"/>
          </a:xfrm>
          <a:prstGeom prst="rect">
            <a:avLst/>
          </a:prstGeom>
        </p:spPr>
        <p:txBody>
          <a:bodyPr spcFirstLastPara="1" wrap="square" lIns="90000" tIns="91425" rIns="90000" bIns="91425" anchor="t" anchorCtr="0">
            <a:noAutofit/>
          </a:bodyPr>
          <a:lstStyle/>
          <a:p>
            <a:pPr marL="0" lvl="0" indent="0" algn="ctr" rtl="0">
              <a:spcBef>
                <a:spcPts val="0"/>
              </a:spcBef>
              <a:spcAft>
                <a:spcPts val="0"/>
              </a:spcAft>
              <a:buNone/>
            </a:pPr>
            <a:r>
              <a:rPr lang="en"/>
              <a:t>IMPACT OF OPERATIONAL IMPROVEMENTS</a:t>
            </a:r>
            <a:endParaRPr dirty="0"/>
          </a:p>
        </p:txBody>
      </p:sp>
      <p:pic>
        <p:nvPicPr>
          <p:cNvPr id="3" name="Picture 2">
            <a:extLst>
              <a:ext uri="{FF2B5EF4-FFF2-40B4-BE49-F238E27FC236}">
                <a16:creationId xmlns:a16="http://schemas.microsoft.com/office/drawing/2014/main" id="{CE802890-59E9-0E35-56AF-1A9D89C6B7A6}"/>
              </a:ext>
            </a:extLst>
          </p:cNvPr>
          <p:cNvPicPr>
            <a:picLocks noChangeAspect="1"/>
          </p:cNvPicPr>
          <p:nvPr/>
        </p:nvPicPr>
        <p:blipFill>
          <a:blip r:embed="rId3"/>
          <a:stretch>
            <a:fillRect/>
          </a:stretch>
        </p:blipFill>
        <p:spPr>
          <a:xfrm>
            <a:off x="250862" y="1200367"/>
            <a:ext cx="4201478" cy="2682240"/>
          </a:xfrm>
          <a:prstGeom prst="rect">
            <a:avLst/>
          </a:prstGeom>
        </p:spPr>
      </p:pic>
      <p:pic>
        <p:nvPicPr>
          <p:cNvPr id="6" name="Picture 5">
            <a:extLst>
              <a:ext uri="{FF2B5EF4-FFF2-40B4-BE49-F238E27FC236}">
                <a16:creationId xmlns:a16="http://schemas.microsoft.com/office/drawing/2014/main" id="{017CE098-99B2-FEAD-58B5-A32C84B54D65}"/>
              </a:ext>
            </a:extLst>
          </p:cNvPr>
          <p:cNvPicPr>
            <a:picLocks noChangeAspect="1"/>
          </p:cNvPicPr>
          <p:nvPr/>
        </p:nvPicPr>
        <p:blipFill>
          <a:blip r:embed="rId4"/>
          <a:stretch>
            <a:fillRect/>
          </a:stretch>
        </p:blipFill>
        <p:spPr>
          <a:xfrm>
            <a:off x="4676328" y="1218775"/>
            <a:ext cx="4211955" cy="2645569"/>
          </a:xfrm>
          <a:prstGeom prst="rect">
            <a:avLst/>
          </a:prstGeom>
        </p:spPr>
      </p:pic>
    </p:spTree>
    <p:extLst>
      <p:ext uri="{BB962C8B-B14F-4D97-AF65-F5344CB8AC3E}">
        <p14:creationId xmlns:p14="http://schemas.microsoft.com/office/powerpoint/2010/main" val="124639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05">
          <a:extLst>
            <a:ext uri="{FF2B5EF4-FFF2-40B4-BE49-F238E27FC236}">
              <a16:creationId xmlns:a16="http://schemas.microsoft.com/office/drawing/2014/main" id="{EB04EF64-0C43-7A92-5B76-CEE9759693D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C02FDC5-88CC-11C4-1D5E-46686517BDF7}"/>
              </a:ext>
            </a:extLst>
          </p:cNvPr>
          <p:cNvSpPr>
            <a:spLocks noGrp="1"/>
          </p:cNvSpPr>
          <p:nvPr>
            <p:ph type="title"/>
          </p:nvPr>
        </p:nvSpPr>
        <p:spPr/>
        <p:txBody>
          <a:bodyPr/>
          <a:lstStyle/>
          <a:p>
            <a:r>
              <a:rPr lang="en-GB" dirty="0"/>
              <a:t>HOW A HEATING SYSTEM WORKS</a:t>
            </a:r>
          </a:p>
        </p:txBody>
      </p:sp>
      <p:graphicFrame>
        <p:nvGraphicFramePr>
          <p:cNvPr id="32" name="Diagram 31">
            <a:extLst>
              <a:ext uri="{FF2B5EF4-FFF2-40B4-BE49-F238E27FC236}">
                <a16:creationId xmlns:a16="http://schemas.microsoft.com/office/drawing/2014/main" id="{07CF9BF3-C1DF-FCE0-59CE-81BC070B6D4A}"/>
              </a:ext>
            </a:extLst>
          </p:cNvPr>
          <p:cNvGraphicFramePr/>
          <p:nvPr>
            <p:extLst>
              <p:ext uri="{D42A27DB-BD31-4B8C-83A1-F6EECF244321}">
                <p14:modId xmlns:p14="http://schemas.microsoft.com/office/powerpoint/2010/main" val="1344329846"/>
              </p:ext>
            </p:extLst>
          </p:nvPr>
        </p:nvGraphicFramePr>
        <p:xfrm>
          <a:off x="472987" y="1014984"/>
          <a:ext cx="8197875" cy="1965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5630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33"/>
        <p:cNvGrpSpPr/>
        <p:nvPr/>
      </p:nvGrpSpPr>
      <p:grpSpPr>
        <a:xfrm>
          <a:off x="0" y="0"/>
          <a:ext cx="0" cy="0"/>
          <a:chOff x="0" y="0"/>
          <a:chExt cx="0" cy="0"/>
        </a:xfrm>
      </p:grpSpPr>
      <p:sp>
        <p:nvSpPr>
          <p:cNvPr id="3434" name="Google Shape;3434;p103"/>
          <p:cNvSpPr/>
          <p:nvPr/>
        </p:nvSpPr>
        <p:spPr>
          <a:xfrm rot="-5400000" flipH="1">
            <a:off x="6179400" y="-194350"/>
            <a:ext cx="1483200" cy="4446000"/>
          </a:xfrm>
          <a:prstGeom prst="round2SameRect">
            <a:avLst>
              <a:gd name="adj1" fmla="val 15150"/>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435" name="Google Shape;3435;p103"/>
          <p:cNvSpPr/>
          <p:nvPr/>
        </p:nvSpPr>
        <p:spPr>
          <a:xfrm rot="-5400000" flipH="1">
            <a:off x="6179400" y="1638900"/>
            <a:ext cx="1483200" cy="4446000"/>
          </a:xfrm>
          <a:prstGeom prst="round2SameRect">
            <a:avLst>
              <a:gd name="adj1" fmla="val 15150"/>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436" name="Google Shape;3436;p103"/>
          <p:cNvSpPr/>
          <p:nvPr/>
        </p:nvSpPr>
        <p:spPr>
          <a:xfrm rot="5400000">
            <a:off x="1482000" y="-194950"/>
            <a:ext cx="1483200" cy="4447200"/>
          </a:xfrm>
          <a:prstGeom prst="round2SameRect">
            <a:avLst>
              <a:gd name="adj1" fmla="val 1515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437" name="Google Shape;3437;p103"/>
          <p:cNvSpPr/>
          <p:nvPr/>
        </p:nvSpPr>
        <p:spPr>
          <a:xfrm rot="5400000">
            <a:off x="1482000" y="1638300"/>
            <a:ext cx="1483200" cy="4447200"/>
          </a:xfrm>
          <a:prstGeom prst="round2SameRect">
            <a:avLst>
              <a:gd name="adj1" fmla="val 1515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438" name="Google Shape;3438;p103"/>
          <p:cNvSpPr txBox="1">
            <a:spLocks noGrp="1"/>
          </p:cNvSpPr>
          <p:nvPr>
            <p:ph type="subTitle" idx="7"/>
          </p:nvPr>
        </p:nvSpPr>
        <p:spPr>
          <a:xfrm>
            <a:off x="5567999" y="3812700"/>
            <a:ext cx="3324385" cy="615600"/>
          </a:xfrm>
          <a:prstGeom prst="rect">
            <a:avLst/>
          </a:prstGeom>
        </p:spPr>
        <p:txBody>
          <a:bodyPr spcFirstLastPara="1" wrap="square" lIns="90000" tIns="91425" rIns="90000" bIns="91425" anchor="t" anchorCtr="0">
            <a:noAutofit/>
          </a:bodyPr>
          <a:lstStyle/>
          <a:p>
            <a:pPr marL="0" lvl="0" indent="0"/>
            <a:r>
              <a:rPr lang="en" dirty="0"/>
              <a:t>Ensure existing controls (Boiler / BMS / time switches / TRVs etc) are </a:t>
            </a:r>
            <a:r>
              <a:rPr lang="en-GB" dirty="0"/>
              <a:t>appropriately</a:t>
            </a:r>
            <a:r>
              <a:rPr lang="en" dirty="0"/>
              <a:t> set</a:t>
            </a:r>
            <a:endParaRPr dirty="0"/>
          </a:p>
        </p:txBody>
      </p:sp>
      <p:sp>
        <p:nvSpPr>
          <p:cNvPr id="3439" name="Google Shape;3439;p103"/>
          <p:cNvSpPr txBox="1">
            <a:spLocks noGrp="1"/>
          </p:cNvSpPr>
          <p:nvPr>
            <p:ph type="title" idx="8"/>
          </p:nvPr>
        </p:nvSpPr>
        <p:spPr>
          <a:xfrm>
            <a:off x="720000" y="554400"/>
            <a:ext cx="7704000" cy="572400"/>
          </a:xfrm>
          <a:prstGeom prst="rect">
            <a:avLst/>
          </a:prstGeom>
        </p:spPr>
        <p:txBody>
          <a:bodyPr spcFirstLastPara="1" wrap="square" lIns="90000" tIns="91425" rIns="90000" bIns="91425" anchor="t" anchorCtr="0">
            <a:noAutofit/>
          </a:bodyPr>
          <a:lstStyle/>
          <a:p>
            <a:pPr marL="0" lvl="0" indent="0" algn="ctr" rtl="0">
              <a:spcBef>
                <a:spcPts val="0"/>
              </a:spcBef>
              <a:spcAft>
                <a:spcPts val="0"/>
              </a:spcAft>
              <a:buNone/>
            </a:pPr>
            <a:r>
              <a:rPr lang="en"/>
              <a:t>IMPROVING BEHAVIOUR / CONTROLS</a:t>
            </a:r>
            <a:endParaRPr dirty="0"/>
          </a:p>
        </p:txBody>
      </p:sp>
      <p:sp>
        <p:nvSpPr>
          <p:cNvPr id="3440" name="Google Shape;3440;p103"/>
          <p:cNvSpPr txBox="1">
            <a:spLocks noGrp="1"/>
          </p:cNvSpPr>
          <p:nvPr>
            <p:ph type="title"/>
          </p:nvPr>
        </p:nvSpPr>
        <p:spPr>
          <a:xfrm>
            <a:off x="1329000" y="1471800"/>
            <a:ext cx="2246400" cy="461700"/>
          </a:xfrm>
          <a:prstGeom prst="rect">
            <a:avLst/>
          </a:prstGeom>
        </p:spPr>
        <p:txBody>
          <a:bodyPr spcFirstLastPara="1" wrap="square" lIns="90000" tIns="91425" rIns="90000" bIns="91425" anchor="b" anchorCtr="0">
            <a:noAutofit/>
          </a:bodyPr>
          <a:lstStyle/>
          <a:p>
            <a:pPr marL="0" lvl="0" indent="0" algn="r" rtl="0">
              <a:spcBef>
                <a:spcPts val="0"/>
              </a:spcBef>
              <a:spcAft>
                <a:spcPts val="0"/>
              </a:spcAft>
              <a:buNone/>
            </a:pPr>
            <a:r>
              <a:rPr lang="en"/>
              <a:t>EDUCATE</a:t>
            </a:r>
            <a:endParaRPr dirty="0"/>
          </a:p>
        </p:txBody>
      </p:sp>
      <p:sp>
        <p:nvSpPr>
          <p:cNvPr id="3441" name="Google Shape;3441;p103"/>
          <p:cNvSpPr txBox="1">
            <a:spLocks noGrp="1"/>
          </p:cNvSpPr>
          <p:nvPr>
            <p:ph type="subTitle" idx="1"/>
          </p:nvPr>
        </p:nvSpPr>
        <p:spPr>
          <a:xfrm>
            <a:off x="251613" y="1979450"/>
            <a:ext cx="3323787" cy="615600"/>
          </a:xfrm>
          <a:prstGeom prst="rect">
            <a:avLst/>
          </a:prstGeom>
        </p:spPr>
        <p:txBody>
          <a:bodyPr spcFirstLastPara="1" wrap="square" lIns="90000" tIns="91425" rIns="90000" bIns="91425" anchor="t" anchorCtr="0">
            <a:noAutofit/>
          </a:bodyPr>
          <a:lstStyle/>
          <a:p>
            <a:pPr marL="0" lvl="0" indent="0" algn="r" rtl="0">
              <a:spcBef>
                <a:spcPts val="0"/>
              </a:spcBef>
              <a:spcAft>
                <a:spcPts val="0"/>
              </a:spcAft>
              <a:buNone/>
            </a:pPr>
            <a:r>
              <a:rPr lang="en"/>
              <a:t>Building users need to understand how their actions impact energy use</a:t>
            </a:r>
            <a:endParaRPr dirty="0"/>
          </a:p>
        </p:txBody>
      </p:sp>
      <p:sp>
        <p:nvSpPr>
          <p:cNvPr id="3442" name="Google Shape;3442;p103"/>
          <p:cNvSpPr txBox="1">
            <a:spLocks noGrp="1"/>
          </p:cNvSpPr>
          <p:nvPr>
            <p:ph type="title" idx="2"/>
          </p:nvPr>
        </p:nvSpPr>
        <p:spPr>
          <a:xfrm>
            <a:off x="5568000" y="1471800"/>
            <a:ext cx="2246400" cy="461700"/>
          </a:xfrm>
          <a:prstGeom prst="rect">
            <a:avLst/>
          </a:prstGeom>
        </p:spPr>
        <p:txBody>
          <a:bodyPr spcFirstLastPara="1" wrap="square" lIns="90000" tIns="91425" rIns="90000" bIns="91425" anchor="b" anchorCtr="0">
            <a:noAutofit/>
          </a:bodyPr>
          <a:lstStyle/>
          <a:p>
            <a:pPr marL="0" lvl="0" indent="0" algn="l" rtl="0">
              <a:spcBef>
                <a:spcPts val="0"/>
              </a:spcBef>
              <a:spcAft>
                <a:spcPts val="0"/>
              </a:spcAft>
              <a:buNone/>
            </a:pPr>
            <a:r>
              <a:rPr lang="en"/>
              <a:t>SWITCH-OFF</a:t>
            </a:r>
            <a:endParaRPr dirty="0"/>
          </a:p>
        </p:txBody>
      </p:sp>
      <p:sp>
        <p:nvSpPr>
          <p:cNvPr id="3443" name="Google Shape;3443;p103"/>
          <p:cNvSpPr txBox="1">
            <a:spLocks noGrp="1"/>
          </p:cNvSpPr>
          <p:nvPr>
            <p:ph type="subTitle" idx="3"/>
          </p:nvPr>
        </p:nvSpPr>
        <p:spPr>
          <a:xfrm>
            <a:off x="5567999" y="1979450"/>
            <a:ext cx="3324387" cy="615600"/>
          </a:xfrm>
          <a:prstGeom prst="rect">
            <a:avLst/>
          </a:prstGeom>
        </p:spPr>
        <p:txBody>
          <a:bodyPr spcFirstLastPara="1" wrap="square" lIns="90000" tIns="91425" rIns="90000" bIns="91425" anchor="t" anchorCtr="0">
            <a:noAutofit/>
          </a:bodyPr>
          <a:lstStyle/>
          <a:p>
            <a:pPr marL="0" lvl="0" indent="0" algn="l" rtl="0">
              <a:spcBef>
                <a:spcPts val="0"/>
              </a:spcBef>
              <a:spcAft>
                <a:spcPts val="0"/>
              </a:spcAft>
              <a:buNone/>
            </a:pPr>
            <a:r>
              <a:rPr lang="en"/>
              <a:t>Ensure lighting, ICT equipment and HVAC plant is only meeting genuine demand</a:t>
            </a:r>
            <a:endParaRPr dirty="0"/>
          </a:p>
        </p:txBody>
      </p:sp>
      <p:sp>
        <p:nvSpPr>
          <p:cNvPr id="3444" name="Google Shape;3444;p103"/>
          <p:cNvSpPr txBox="1">
            <a:spLocks noGrp="1"/>
          </p:cNvSpPr>
          <p:nvPr>
            <p:ph type="title" idx="4"/>
          </p:nvPr>
        </p:nvSpPr>
        <p:spPr>
          <a:xfrm>
            <a:off x="1329000" y="3305050"/>
            <a:ext cx="2246400" cy="461700"/>
          </a:xfrm>
          <a:prstGeom prst="rect">
            <a:avLst/>
          </a:prstGeom>
        </p:spPr>
        <p:txBody>
          <a:bodyPr spcFirstLastPara="1" wrap="square" lIns="90000" tIns="91425" rIns="90000" bIns="91425" anchor="b" anchorCtr="0">
            <a:noAutofit/>
          </a:bodyPr>
          <a:lstStyle/>
          <a:p>
            <a:pPr marL="0" lvl="0" indent="0" algn="r" rtl="0">
              <a:spcBef>
                <a:spcPts val="0"/>
              </a:spcBef>
              <a:spcAft>
                <a:spcPts val="0"/>
              </a:spcAft>
              <a:buNone/>
            </a:pPr>
            <a:r>
              <a:rPr lang="en"/>
              <a:t>HEATING AND COOLING</a:t>
            </a:r>
            <a:endParaRPr dirty="0"/>
          </a:p>
        </p:txBody>
      </p:sp>
      <p:sp>
        <p:nvSpPr>
          <p:cNvPr id="3445" name="Google Shape;3445;p103"/>
          <p:cNvSpPr txBox="1">
            <a:spLocks noGrp="1"/>
          </p:cNvSpPr>
          <p:nvPr>
            <p:ph type="subTitle" idx="5"/>
          </p:nvPr>
        </p:nvSpPr>
        <p:spPr>
          <a:xfrm>
            <a:off x="251613" y="3812700"/>
            <a:ext cx="3323787" cy="615600"/>
          </a:xfrm>
          <a:prstGeom prst="rect">
            <a:avLst/>
          </a:prstGeom>
        </p:spPr>
        <p:txBody>
          <a:bodyPr spcFirstLastPara="1" wrap="square" lIns="90000" tIns="91425" rIns="90000" bIns="91425" anchor="t" anchorCtr="0">
            <a:noAutofit/>
          </a:bodyPr>
          <a:lstStyle/>
          <a:p>
            <a:pPr marL="0" lvl="0" indent="0" algn="r" rtl="0">
              <a:spcBef>
                <a:spcPts val="0"/>
              </a:spcBef>
              <a:spcAft>
                <a:spcPts val="0"/>
              </a:spcAft>
              <a:buClr>
                <a:schemeClr val="dk1"/>
              </a:buClr>
              <a:buSzPts val="1100"/>
              <a:buFont typeface="Arial"/>
              <a:buNone/>
            </a:pPr>
            <a:r>
              <a:rPr lang="en"/>
              <a:t>Ensure areas are not being overheated or overcooled</a:t>
            </a:r>
            <a:endParaRPr dirty="0"/>
          </a:p>
        </p:txBody>
      </p:sp>
      <p:sp>
        <p:nvSpPr>
          <p:cNvPr id="3446" name="Google Shape;3446;p103"/>
          <p:cNvSpPr txBox="1">
            <a:spLocks noGrp="1"/>
          </p:cNvSpPr>
          <p:nvPr>
            <p:ph type="title" idx="6"/>
          </p:nvPr>
        </p:nvSpPr>
        <p:spPr>
          <a:xfrm>
            <a:off x="5568000" y="3305050"/>
            <a:ext cx="3324386" cy="461700"/>
          </a:xfrm>
          <a:prstGeom prst="rect">
            <a:avLst/>
          </a:prstGeom>
        </p:spPr>
        <p:txBody>
          <a:bodyPr spcFirstLastPara="1" wrap="square" lIns="90000" tIns="91425" rIns="90000" bIns="91425" anchor="b" anchorCtr="0">
            <a:noAutofit/>
          </a:bodyPr>
          <a:lstStyle/>
          <a:p>
            <a:pPr marL="0" lvl="0" indent="0" algn="l" rtl="0">
              <a:spcBef>
                <a:spcPts val="0"/>
              </a:spcBef>
              <a:spcAft>
                <a:spcPts val="0"/>
              </a:spcAft>
              <a:buNone/>
            </a:pPr>
            <a:r>
              <a:rPr lang="en"/>
              <a:t>REVIEW EXISTING CONTROLS</a:t>
            </a:r>
            <a:endParaRPr dirty="0"/>
          </a:p>
        </p:txBody>
      </p:sp>
      <p:sp>
        <p:nvSpPr>
          <p:cNvPr id="3447" name="Google Shape;3447;p103"/>
          <p:cNvSpPr/>
          <p:nvPr/>
        </p:nvSpPr>
        <p:spPr>
          <a:xfrm flipH="1">
            <a:off x="3313110" y="3766749"/>
            <a:ext cx="59283" cy="4595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448" name="Google Shape;3448;p103"/>
          <p:cNvSpPr/>
          <p:nvPr/>
        </p:nvSpPr>
        <p:spPr>
          <a:xfrm flipH="1">
            <a:off x="3417344" y="3766749"/>
            <a:ext cx="59283" cy="4595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449" name="Google Shape;3449;p103"/>
          <p:cNvSpPr/>
          <p:nvPr/>
        </p:nvSpPr>
        <p:spPr>
          <a:xfrm flipH="1">
            <a:off x="3211973" y="3766749"/>
            <a:ext cx="59263" cy="45951"/>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450" name="Google Shape;3450;p103"/>
          <p:cNvSpPr/>
          <p:nvPr/>
        </p:nvSpPr>
        <p:spPr>
          <a:xfrm flipH="1">
            <a:off x="5766735" y="3766749"/>
            <a:ext cx="59283" cy="4595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451" name="Google Shape;3451;p103"/>
          <p:cNvSpPr/>
          <p:nvPr/>
        </p:nvSpPr>
        <p:spPr>
          <a:xfrm flipH="1">
            <a:off x="5870969" y="3766749"/>
            <a:ext cx="59283" cy="4595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452" name="Google Shape;3452;p103"/>
          <p:cNvSpPr/>
          <p:nvPr/>
        </p:nvSpPr>
        <p:spPr>
          <a:xfrm flipH="1">
            <a:off x="5665598" y="3766749"/>
            <a:ext cx="59263" cy="45951"/>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453" name="Google Shape;3453;p103"/>
          <p:cNvSpPr/>
          <p:nvPr/>
        </p:nvSpPr>
        <p:spPr>
          <a:xfrm flipH="1">
            <a:off x="3313110" y="1933499"/>
            <a:ext cx="59283" cy="4595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454" name="Google Shape;3454;p103"/>
          <p:cNvSpPr/>
          <p:nvPr/>
        </p:nvSpPr>
        <p:spPr>
          <a:xfrm flipH="1">
            <a:off x="3417344" y="1933499"/>
            <a:ext cx="59283" cy="4595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455" name="Google Shape;3455;p103"/>
          <p:cNvSpPr/>
          <p:nvPr/>
        </p:nvSpPr>
        <p:spPr>
          <a:xfrm flipH="1">
            <a:off x="3211973" y="1933499"/>
            <a:ext cx="59263" cy="45951"/>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lt1"/>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456" name="Google Shape;3456;p103"/>
          <p:cNvSpPr/>
          <p:nvPr/>
        </p:nvSpPr>
        <p:spPr>
          <a:xfrm flipH="1">
            <a:off x="5766735" y="1933499"/>
            <a:ext cx="59283" cy="4595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457" name="Google Shape;3457;p103"/>
          <p:cNvSpPr/>
          <p:nvPr/>
        </p:nvSpPr>
        <p:spPr>
          <a:xfrm flipH="1">
            <a:off x="5870969" y="1933499"/>
            <a:ext cx="59283" cy="4595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458" name="Google Shape;3458;p103"/>
          <p:cNvSpPr/>
          <p:nvPr/>
        </p:nvSpPr>
        <p:spPr>
          <a:xfrm flipH="1">
            <a:off x="5665598" y="1933499"/>
            <a:ext cx="59263" cy="45951"/>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3459" name="Google Shape;3459;p103"/>
          <p:cNvGrpSpPr/>
          <p:nvPr/>
        </p:nvGrpSpPr>
        <p:grpSpPr>
          <a:xfrm>
            <a:off x="4876802" y="3614022"/>
            <a:ext cx="539987" cy="478872"/>
            <a:chOff x="3703056" y="2119824"/>
            <a:chExt cx="382861" cy="338497"/>
          </a:xfrm>
        </p:grpSpPr>
        <p:sp>
          <p:nvSpPr>
            <p:cNvPr id="3460" name="Google Shape;3460;p103"/>
            <p:cNvSpPr/>
            <p:nvPr/>
          </p:nvSpPr>
          <p:spPr>
            <a:xfrm>
              <a:off x="3741858" y="2152516"/>
              <a:ext cx="264451" cy="261396"/>
            </a:xfrm>
            <a:custGeom>
              <a:avLst/>
              <a:gdLst/>
              <a:ahLst/>
              <a:cxnLst/>
              <a:rect l="l" t="t" r="r" b="b"/>
              <a:pathLst>
                <a:path w="11600" h="11466" extrusionOk="0">
                  <a:moveTo>
                    <a:pt x="6281" y="996"/>
                  </a:moveTo>
                  <a:cubicBezTo>
                    <a:pt x="6452" y="996"/>
                    <a:pt x="6590" y="1136"/>
                    <a:pt x="6590" y="1306"/>
                  </a:cubicBezTo>
                  <a:lnTo>
                    <a:pt x="6590" y="2605"/>
                  </a:lnTo>
                  <a:lnTo>
                    <a:pt x="5971" y="2605"/>
                  </a:lnTo>
                  <a:lnTo>
                    <a:pt x="5971" y="1306"/>
                  </a:lnTo>
                  <a:lnTo>
                    <a:pt x="5972" y="1306"/>
                  </a:lnTo>
                  <a:cubicBezTo>
                    <a:pt x="5972" y="1135"/>
                    <a:pt x="6112" y="996"/>
                    <a:pt x="6281" y="996"/>
                  </a:cubicBezTo>
                  <a:close/>
                  <a:moveTo>
                    <a:pt x="8893" y="996"/>
                  </a:moveTo>
                  <a:cubicBezTo>
                    <a:pt x="9065" y="996"/>
                    <a:pt x="9202" y="1136"/>
                    <a:pt x="9202" y="1306"/>
                  </a:cubicBezTo>
                  <a:lnTo>
                    <a:pt x="9202" y="2605"/>
                  </a:lnTo>
                  <a:lnTo>
                    <a:pt x="8586" y="2605"/>
                  </a:lnTo>
                  <a:lnTo>
                    <a:pt x="8586" y="1306"/>
                  </a:lnTo>
                  <a:cubicBezTo>
                    <a:pt x="8586" y="1135"/>
                    <a:pt x="8723" y="996"/>
                    <a:pt x="8893" y="996"/>
                  </a:cubicBezTo>
                  <a:close/>
                  <a:moveTo>
                    <a:pt x="833" y="906"/>
                  </a:moveTo>
                  <a:lnTo>
                    <a:pt x="833" y="906"/>
                  </a:lnTo>
                  <a:cubicBezTo>
                    <a:pt x="1766" y="1173"/>
                    <a:pt x="3443" y="1791"/>
                    <a:pt x="4625" y="2988"/>
                  </a:cubicBezTo>
                  <a:cubicBezTo>
                    <a:pt x="4608" y="3041"/>
                    <a:pt x="4596" y="3102"/>
                    <a:pt x="4596" y="3164"/>
                  </a:cubicBezTo>
                  <a:cubicBezTo>
                    <a:pt x="4596" y="3164"/>
                    <a:pt x="4599" y="4931"/>
                    <a:pt x="4603" y="4987"/>
                  </a:cubicBezTo>
                  <a:cubicBezTo>
                    <a:pt x="4552" y="4991"/>
                    <a:pt x="4500" y="4993"/>
                    <a:pt x="4447" y="4993"/>
                  </a:cubicBezTo>
                  <a:cubicBezTo>
                    <a:pt x="3761" y="4993"/>
                    <a:pt x="3056" y="4658"/>
                    <a:pt x="2650" y="4268"/>
                  </a:cubicBezTo>
                  <a:cubicBezTo>
                    <a:pt x="2190" y="3824"/>
                    <a:pt x="1972" y="3281"/>
                    <a:pt x="1722" y="2652"/>
                  </a:cubicBezTo>
                  <a:cubicBezTo>
                    <a:pt x="1506" y="2114"/>
                    <a:pt x="1266" y="1514"/>
                    <a:pt x="833" y="906"/>
                  </a:cubicBezTo>
                  <a:close/>
                  <a:moveTo>
                    <a:pt x="2873" y="5038"/>
                  </a:moveTo>
                  <a:cubicBezTo>
                    <a:pt x="3091" y="5165"/>
                    <a:pt x="3332" y="5274"/>
                    <a:pt x="3590" y="5351"/>
                  </a:cubicBezTo>
                  <a:cubicBezTo>
                    <a:pt x="3027" y="5824"/>
                    <a:pt x="2532" y="6421"/>
                    <a:pt x="2202" y="7018"/>
                  </a:cubicBezTo>
                  <a:cubicBezTo>
                    <a:pt x="2237" y="6092"/>
                    <a:pt x="2550" y="5454"/>
                    <a:pt x="2873" y="5038"/>
                  </a:cubicBezTo>
                  <a:close/>
                  <a:moveTo>
                    <a:pt x="4678" y="5474"/>
                  </a:moveTo>
                  <a:cubicBezTo>
                    <a:pt x="4794" y="5931"/>
                    <a:pt x="5031" y="6342"/>
                    <a:pt x="5348" y="6671"/>
                  </a:cubicBezTo>
                  <a:cubicBezTo>
                    <a:pt x="5330" y="6678"/>
                    <a:pt x="5312" y="6686"/>
                    <a:pt x="5292" y="6693"/>
                  </a:cubicBezTo>
                  <a:cubicBezTo>
                    <a:pt x="4953" y="6827"/>
                    <a:pt x="4546" y="6919"/>
                    <a:pt x="4115" y="7016"/>
                  </a:cubicBezTo>
                  <a:cubicBezTo>
                    <a:pt x="3552" y="7143"/>
                    <a:pt x="2978" y="7273"/>
                    <a:pt x="2501" y="7513"/>
                  </a:cubicBezTo>
                  <a:cubicBezTo>
                    <a:pt x="2815" y="6844"/>
                    <a:pt x="3428" y="6043"/>
                    <a:pt x="4229" y="5475"/>
                  </a:cubicBezTo>
                  <a:cubicBezTo>
                    <a:pt x="4304" y="5482"/>
                    <a:pt x="4376" y="5485"/>
                    <a:pt x="4448" y="5485"/>
                  </a:cubicBezTo>
                  <a:cubicBezTo>
                    <a:pt x="4524" y="5485"/>
                    <a:pt x="4600" y="5481"/>
                    <a:pt x="4678" y="5474"/>
                  </a:cubicBezTo>
                  <a:close/>
                  <a:moveTo>
                    <a:pt x="6768" y="7430"/>
                  </a:moveTo>
                  <a:cubicBezTo>
                    <a:pt x="6928" y="7461"/>
                    <a:pt x="7090" y="7477"/>
                    <a:pt x="7255" y="7477"/>
                  </a:cubicBezTo>
                  <a:lnTo>
                    <a:pt x="7887" y="7477"/>
                  </a:lnTo>
                  <a:cubicBezTo>
                    <a:pt x="8052" y="7477"/>
                    <a:pt x="8215" y="7461"/>
                    <a:pt x="8374" y="7433"/>
                  </a:cubicBezTo>
                  <a:lnTo>
                    <a:pt x="8374" y="8555"/>
                  </a:lnTo>
                  <a:cubicBezTo>
                    <a:pt x="8374" y="8563"/>
                    <a:pt x="8367" y="8570"/>
                    <a:pt x="8357" y="8570"/>
                  </a:cubicBezTo>
                  <a:lnTo>
                    <a:pt x="6784" y="8570"/>
                  </a:lnTo>
                  <a:cubicBezTo>
                    <a:pt x="6775" y="8570"/>
                    <a:pt x="6768" y="8563"/>
                    <a:pt x="6768" y="8555"/>
                  </a:cubicBezTo>
                  <a:lnTo>
                    <a:pt x="6768" y="7430"/>
                  </a:lnTo>
                  <a:close/>
                  <a:moveTo>
                    <a:pt x="9987" y="3096"/>
                  </a:moveTo>
                  <a:cubicBezTo>
                    <a:pt x="10025" y="3096"/>
                    <a:pt x="10055" y="3126"/>
                    <a:pt x="10055" y="3164"/>
                  </a:cubicBezTo>
                  <a:lnTo>
                    <a:pt x="10055" y="4818"/>
                  </a:lnTo>
                  <a:cubicBezTo>
                    <a:pt x="10055" y="5150"/>
                    <a:pt x="9980" y="5468"/>
                    <a:pt x="9837" y="5765"/>
                  </a:cubicBezTo>
                  <a:cubicBezTo>
                    <a:pt x="9778" y="5888"/>
                    <a:pt x="9829" y="6033"/>
                    <a:pt x="9950" y="6094"/>
                  </a:cubicBezTo>
                  <a:cubicBezTo>
                    <a:pt x="9985" y="6110"/>
                    <a:pt x="10021" y="6118"/>
                    <a:pt x="10057" y="6118"/>
                  </a:cubicBezTo>
                  <a:cubicBezTo>
                    <a:pt x="10148" y="6118"/>
                    <a:pt x="10236" y="6068"/>
                    <a:pt x="10279" y="5981"/>
                  </a:cubicBezTo>
                  <a:cubicBezTo>
                    <a:pt x="10451" y="5624"/>
                    <a:pt x="10542" y="5241"/>
                    <a:pt x="10544" y="4840"/>
                  </a:cubicBezTo>
                  <a:lnTo>
                    <a:pt x="10681" y="4840"/>
                  </a:lnTo>
                  <a:cubicBezTo>
                    <a:pt x="10915" y="4840"/>
                    <a:pt x="11106" y="5031"/>
                    <a:pt x="11106" y="5268"/>
                  </a:cubicBezTo>
                  <a:lnTo>
                    <a:pt x="11109" y="9334"/>
                  </a:lnTo>
                  <a:cubicBezTo>
                    <a:pt x="11109" y="10242"/>
                    <a:pt x="10371" y="10979"/>
                    <a:pt x="9462" y="10979"/>
                  </a:cubicBezTo>
                  <a:cubicBezTo>
                    <a:pt x="8553" y="10979"/>
                    <a:pt x="7817" y="10241"/>
                    <a:pt x="7817" y="9334"/>
                  </a:cubicBezTo>
                  <a:lnTo>
                    <a:pt x="7817" y="9060"/>
                  </a:lnTo>
                  <a:lnTo>
                    <a:pt x="8357" y="9060"/>
                  </a:lnTo>
                  <a:cubicBezTo>
                    <a:pt x="8636" y="9060"/>
                    <a:pt x="8864" y="8833"/>
                    <a:pt x="8864" y="8556"/>
                  </a:cubicBezTo>
                  <a:lnTo>
                    <a:pt x="8864" y="7292"/>
                  </a:lnTo>
                  <a:cubicBezTo>
                    <a:pt x="9081" y="7204"/>
                    <a:pt x="9288" y="7090"/>
                    <a:pt x="9479" y="6947"/>
                  </a:cubicBezTo>
                  <a:cubicBezTo>
                    <a:pt x="9588" y="6865"/>
                    <a:pt x="9610" y="6713"/>
                    <a:pt x="9528" y="6603"/>
                  </a:cubicBezTo>
                  <a:cubicBezTo>
                    <a:pt x="9480" y="6539"/>
                    <a:pt x="9407" y="6505"/>
                    <a:pt x="9332" y="6505"/>
                  </a:cubicBezTo>
                  <a:cubicBezTo>
                    <a:pt x="9281" y="6505"/>
                    <a:pt x="9229" y="6521"/>
                    <a:pt x="9185" y="6554"/>
                  </a:cubicBezTo>
                  <a:cubicBezTo>
                    <a:pt x="8802" y="6841"/>
                    <a:pt x="8347" y="6985"/>
                    <a:pt x="7884" y="6985"/>
                  </a:cubicBezTo>
                  <a:lnTo>
                    <a:pt x="7254" y="6985"/>
                  </a:lnTo>
                  <a:cubicBezTo>
                    <a:pt x="6057" y="6985"/>
                    <a:pt x="5083" y="6012"/>
                    <a:pt x="5083" y="4816"/>
                  </a:cubicBezTo>
                  <a:lnTo>
                    <a:pt x="5083" y="3164"/>
                  </a:lnTo>
                  <a:cubicBezTo>
                    <a:pt x="5083" y="3126"/>
                    <a:pt x="5114" y="3096"/>
                    <a:pt x="5151" y="3096"/>
                  </a:cubicBezTo>
                  <a:close/>
                  <a:moveTo>
                    <a:pt x="1935" y="1"/>
                  </a:moveTo>
                  <a:cubicBezTo>
                    <a:pt x="1462" y="1"/>
                    <a:pt x="977" y="54"/>
                    <a:pt x="490" y="161"/>
                  </a:cubicBezTo>
                  <a:cubicBezTo>
                    <a:pt x="151" y="236"/>
                    <a:pt x="0" y="645"/>
                    <a:pt x="226" y="920"/>
                  </a:cubicBezTo>
                  <a:cubicBezTo>
                    <a:pt x="758" y="1572"/>
                    <a:pt x="1015" y="2214"/>
                    <a:pt x="1263" y="2834"/>
                  </a:cubicBezTo>
                  <a:cubicBezTo>
                    <a:pt x="1555" y="3566"/>
                    <a:pt x="1838" y="4251"/>
                    <a:pt x="2465" y="4760"/>
                  </a:cubicBezTo>
                  <a:cubicBezTo>
                    <a:pt x="2007" y="5360"/>
                    <a:pt x="1574" y="6339"/>
                    <a:pt x="1742" y="7822"/>
                  </a:cubicBezTo>
                  <a:cubicBezTo>
                    <a:pt x="1767" y="8057"/>
                    <a:pt x="1967" y="8207"/>
                    <a:pt x="2176" y="8207"/>
                  </a:cubicBezTo>
                  <a:cubicBezTo>
                    <a:pt x="2265" y="8207"/>
                    <a:pt x="2355" y="8180"/>
                    <a:pt x="2434" y="8121"/>
                  </a:cubicBezTo>
                  <a:cubicBezTo>
                    <a:pt x="2875" y="7795"/>
                    <a:pt x="3559" y="7642"/>
                    <a:pt x="4221" y="7492"/>
                  </a:cubicBezTo>
                  <a:cubicBezTo>
                    <a:pt x="4651" y="7395"/>
                    <a:pt x="5096" y="7294"/>
                    <a:pt x="5471" y="7146"/>
                  </a:cubicBezTo>
                  <a:cubicBezTo>
                    <a:pt x="5570" y="7108"/>
                    <a:pt x="5663" y="7062"/>
                    <a:pt x="5753" y="7011"/>
                  </a:cubicBezTo>
                  <a:cubicBezTo>
                    <a:pt x="5916" y="7122"/>
                    <a:pt x="6092" y="7215"/>
                    <a:pt x="6277" y="7289"/>
                  </a:cubicBezTo>
                  <a:lnTo>
                    <a:pt x="6277" y="8552"/>
                  </a:lnTo>
                  <a:cubicBezTo>
                    <a:pt x="6277" y="8831"/>
                    <a:pt x="6506" y="9057"/>
                    <a:pt x="6784" y="9057"/>
                  </a:cubicBezTo>
                  <a:lnTo>
                    <a:pt x="7327" y="9057"/>
                  </a:lnTo>
                  <a:lnTo>
                    <a:pt x="7327" y="9331"/>
                  </a:lnTo>
                  <a:cubicBezTo>
                    <a:pt x="7327" y="10509"/>
                    <a:pt x="8285" y="11466"/>
                    <a:pt x="9463" y="11466"/>
                  </a:cubicBezTo>
                  <a:cubicBezTo>
                    <a:pt x="10642" y="11466"/>
                    <a:pt x="11600" y="10509"/>
                    <a:pt x="11600" y="9331"/>
                  </a:cubicBezTo>
                  <a:lnTo>
                    <a:pt x="11600" y="5262"/>
                  </a:lnTo>
                  <a:cubicBezTo>
                    <a:pt x="11598" y="4760"/>
                    <a:pt x="11189" y="4349"/>
                    <a:pt x="10683" y="4349"/>
                  </a:cubicBezTo>
                  <a:lnTo>
                    <a:pt x="10546" y="4349"/>
                  </a:lnTo>
                  <a:lnTo>
                    <a:pt x="10546" y="3164"/>
                  </a:lnTo>
                  <a:cubicBezTo>
                    <a:pt x="10546" y="2856"/>
                    <a:pt x="10296" y="2607"/>
                    <a:pt x="9988" y="2607"/>
                  </a:cubicBezTo>
                  <a:lnTo>
                    <a:pt x="9695" y="2607"/>
                  </a:lnTo>
                  <a:lnTo>
                    <a:pt x="9695" y="1306"/>
                  </a:lnTo>
                  <a:cubicBezTo>
                    <a:pt x="9695" y="865"/>
                    <a:pt x="9336" y="507"/>
                    <a:pt x="8895" y="507"/>
                  </a:cubicBezTo>
                  <a:cubicBezTo>
                    <a:pt x="8454" y="507"/>
                    <a:pt x="8096" y="865"/>
                    <a:pt x="8096" y="1306"/>
                  </a:cubicBezTo>
                  <a:lnTo>
                    <a:pt x="8096" y="2607"/>
                  </a:lnTo>
                  <a:lnTo>
                    <a:pt x="7083" y="2607"/>
                  </a:lnTo>
                  <a:lnTo>
                    <a:pt x="7083" y="1306"/>
                  </a:lnTo>
                  <a:cubicBezTo>
                    <a:pt x="7083" y="865"/>
                    <a:pt x="6724" y="507"/>
                    <a:pt x="6283" y="507"/>
                  </a:cubicBezTo>
                  <a:cubicBezTo>
                    <a:pt x="5845" y="507"/>
                    <a:pt x="5491" y="858"/>
                    <a:pt x="5484" y="1294"/>
                  </a:cubicBezTo>
                  <a:cubicBezTo>
                    <a:pt x="5278" y="1102"/>
                    <a:pt x="5046" y="929"/>
                    <a:pt x="4794" y="772"/>
                  </a:cubicBezTo>
                  <a:cubicBezTo>
                    <a:pt x="4754" y="748"/>
                    <a:pt x="4710" y="736"/>
                    <a:pt x="4666" y="736"/>
                  </a:cubicBezTo>
                  <a:cubicBezTo>
                    <a:pt x="4584" y="736"/>
                    <a:pt x="4504" y="777"/>
                    <a:pt x="4458" y="851"/>
                  </a:cubicBezTo>
                  <a:cubicBezTo>
                    <a:pt x="4387" y="965"/>
                    <a:pt x="4423" y="1118"/>
                    <a:pt x="4537" y="1188"/>
                  </a:cubicBezTo>
                  <a:cubicBezTo>
                    <a:pt x="4911" y="1418"/>
                    <a:pt x="5229" y="1696"/>
                    <a:pt x="5484" y="2007"/>
                  </a:cubicBezTo>
                  <a:lnTo>
                    <a:pt x="5484" y="2604"/>
                  </a:lnTo>
                  <a:lnTo>
                    <a:pt x="5152" y="2604"/>
                  </a:lnTo>
                  <a:cubicBezTo>
                    <a:pt x="5087" y="2604"/>
                    <a:pt x="5025" y="2615"/>
                    <a:pt x="4967" y="2636"/>
                  </a:cubicBezTo>
                  <a:cubicBezTo>
                    <a:pt x="3831" y="1492"/>
                    <a:pt x="2285" y="850"/>
                    <a:pt x="1273" y="528"/>
                  </a:cubicBezTo>
                  <a:cubicBezTo>
                    <a:pt x="1497" y="503"/>
                    <a:pt x="1720" y="491"/>
                    <a:pt x="1939" y="491"/>
                  </a:cubicBezTo>
                  <a:cubicBezTo>
                    <a:pt x="2501" y="491"/>
                    <a:pt x="3044" y="572"/>
                    <a:pt x="3548" y="734"/>
                  </a:cubicBezTo>
                  <a:cubicBezTo>
                    <a:pt x="3573" y="742"/>
                    <a:pt x="3599" y="746"/>
                    <a:pt x="3624" y="746"/>
                  </a:cubicBezTo>
                  <a:cubicBezTo>
                    <a:pt x="3726" y="746"/>
                    <a:pt x="3821" y="681"/>
                    <a:pt x="3855" y="577"/>
                  </a:cubicBezTo>
                  <a:cubicBezTo>
                    <a:pt x="3898" y="449"/>
                    <a:pt x="3827" y="311"/>
                    <a:pt x="3697" y="268"/>
                  </a:cubicBezTo>
                  <a:cubicBezTo>
                    <a:pt x="3144" y="90"/>
                    <a:pt x="2549" y="1"/>
                    <a:pt x="19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461" name="Google Shape;3461;p103"/>
            <p:cNvSpPr/>
            <p:nvPr/>
          </p:nvSpPr>
          <p:spPr>
            <a:xfrm>
              <a:off x="3833526" y="2119824"/>
              <a:ext cx="252391" cy="229388"/>
            </a:xfrm>
            <a:custGeom>
              <a:avLst/>
              <a:gdLst/>
              <a:ahLst/>
              <a:cxnLst/>
              <a:rect l="l" t="t" r="r" b="b"/>
              <a:pathLst>
                <a:path w="11071" h="10062" extrusionOk="0">
                  <a:moveTo>
                    <a:pt x="2675" y="0"/>
                  </a:moveTo>
                  <a:cubicBezTo>
                    <a:pt x="1823" y="0"/>
                    <a:pt x="989" y="143"/>
                    <a:pt x="194" y="425"/>
                  </a:cubicBezTo>
                  <a:cubicBezTo>
                    <a:pt x="67" y="472"/>
                    <a:pt x="1" y="612"/>
                    <a:pt x="45" y="739"/>
                  </a:cubicBezTo>
                  <a:cubicBezTo>
                    <a:pt x="79" y="839"/>
                    <a:pt x="175" y="902"/>
                    <a:pt x="276" y="902"/>
                  </a:cubicBezTo>
                  <a:cubicBezTo>
                    <a:pt x="303" y="902"/>
                    <a:pt x="330" y="897"/>
                    <a:pt x="357" y="888"/>
                  </a:cubicBezTo>
                  <a:cubicBezTo>
                    <a:pt x="1097" y="626"/>
                    <a:pt x="1878" y="492"/>
                    <a:pt x="2674" y="492"/>
                  </a:cubicBezTo>
                  <a:cubicBezTo>
                    <a:pt x="6498" y="492"/>
                    <a:pt x="9607" y="3600"/>
                    <a:pt x="9607" y="7425"/>
                  </a:cubicBezTo>
                  <a:cubicBezTo>
                    <a:pt x="9607" y="8077"/>
                    <a:pt x="9518" y="8719"/>
                    <a:pt x="9341" y="9335"/>
                  </a:cubicBezTo>
                  <a:lnTo>
                    <a:pt x="8773" y="8514"/>
                  </a:lnTo>
                  <a:cubicBezTo>
                    <a:pt x="8725" y="8445"/>
                    <a:pt x="8649" y="8408"/>
                    <a:pt x="8572" y="8408"/>
                  </a:cubicBezTo>
                  <a:cubicBezTo>
                    <a:pt x="8524" y="8408"/>
                    <a:pt x="8475" y="8422"/>
                    <a:pt x="8433" y="8452"/>
                  </a:cubicBezTo>
                  <a:cubicBezTo>
                    <a:pt x="8321" y="8530"/>
                    <a:pt x="8293" y="8680"/>
                    <a:pt x="8371" y="8792"/>
                  </a:cubicBezTo>
                  <a:lnTo>
                    <a:pt x="9096" y="9842"/>
                  </a:lnTo>
                  <a:cubicBezTo>
                    <a:pt x="9191" y="9978"/>
                    <a:pt x="9350" y="10062"/>
                    <a:pt x="9517" y="10062"/>
                  </a:cubicBezTo>
                  <a:cubicBezTo>
                    <a:pt x="9583" y="10062"/>
                    <a:pt x="9651" y="10048"/>
                    <a:pt x="9717" y="10020"/>
                  </a:cubicBezTo>
                  <a:lnTo>
                    <a:pt x="10888" y="9513"/>
                  </a:lnTo>
                  <a:cubicBezTo>
                    <a:pt x="11011" y="9457"/>
                    <a:pt x="11070" y="9313"/>
                    <a:pt x="11015" y="9189"/>
                  </a:cubicBezTo>
                  <a:cubicBezTo>
                    <a:pt x="10974" y="9097"/>
                    <a:pt x="10884" y="9041"/>
                    <a:pt x="10789" y="9041"/>
                  </a:cubicBezTo>
                  <a:cubicBezTo>
                    <a:pt x="10757" y="9041"/>
                    <a:pt x="10724" y="9048"/>
                    <a:pt x="10692" y="9062"/>
                  </a:cubicBezTo>
                  <a:lnTo>
                    <a:pt x="9821" y="9438"/>
                  </a:lnTo>
                  <a:cubicBezTo>
                    <a:pt x="10005" y="8785"/>
                    <a:pt x="10098" y="8109"/>
                    <a:pt x="10098" y="7423"/>
                  </a:cubicBezTo>
                  <a:cubicBezTo>
                    <a:pt x="10098" y="3321"/>
                    <a:pt x="6777" y="0"/>
                    <a:pt x="26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462" name="Google Shape;3462;p103"/>
            <p:cNvSpPr/>
            <p:nvPr/>
          </p:nvSpPr>
          <p:spPr>
            <a:xfrm>
              <a:off x="3703056" y="2228956"/>
              <a:ext cx="252346" cy="229366"/>
            </a:xfrm>
            <a:custGeom>
              <a:avLst/>
              <a:gdLst/>
              <a:ahLst/>
              <a:cxnLst/>
              <a:rect l="l" t="t" r="r" b="b"/>
              <a:pathLst>
                <a:path w="11069" h="10061" extrusionOk="0">
                  <a:moveTo>
                    <a:pt x="1556" y="1"/>
                  </a:moveTo>
                  <a:cubicBezTo>
                    <a:pt x="1488" y="1"/>
                    <a:pt x="1419" y="15"/>
                    <a:pt x="1352" y="44"/>
                  </a:cubicBezTo>
                  <a:lnTo>
                    <a:pt x="181" y="549"/>
                  </a:lnTo>
                  <a:cubicBezTo>
                    <a:pt x="58" y="603"/>
                    <a:pt x="0" y="747"/>
                    <a:pt x="54" y="872"/>
                  </a:cubicBezTo>
                  <a:cubicBezTo>
                    <a:pt x="94" y="964"/>
                    <a:pt x="183" y="1020"/>
                    <a:pt x="278" y="1020"/>
                  </a:cubicBezTo>
                  <a:cubicBezTo>
                    <a:pt x="310" y="1020"/>
                    <a:pt x="344" y="1013"/>
                    <a:pt x="376" y="999"/>
                  </a:cubicBezTo>
                  <a:lnTo>
                    <a:pt x="1246" y="621"/>
                  </a:lnTo>
                  <a:lnTo>
                    <a:pt x="1246" y="621"/>
                  </a:lnTo>
                  <a:cubicBezTo>
                    <a:pt x="1063" y="1274"/>
                    <a:pt x="970" y="1950"/>
                    <a:pt x="970" y="2636"/>
                  </a:cubicBezTo>
                  <a:cubicBezTo>
                    <a:pt x="970" y="4619"/>
                    <a:pt x="1742" y="6483"/>
                    <a:pt x="3144" y="7886"/>
                  </a:cubicBezTo>
                  <a:cubicBezTo>
                    <a:pt x="4547" y="9288"/>
                    <a:pt x="6411" y="10060"/>
                    <a:pt x="8394" y="10060"/>
                  </a:cubicBezTo>
                  <a:cubicBezTo>
                    <a:pt x="9246" y="10060"/>
                    <a:pt x="10080" y="9918"/>
                    <a:pt x="10875" y="9635"/>
                  </a:cubicBezTo>
                  <a:cubicBezTo>
                    <a:pt x="11002" y="9589"/>
                    <a:pt x="11068" y="9451"/>
                    <a:pt x="11024" y="9324"/>
                  </a:cubicBezTo>
                  <a:cubicBezTo>
                    <a:pt x="10991" y="9223"/>
                    <a:pt x="10898" y="9159"/>
                    <a:pt x="10797" y="9159"/>
                  </a:cubicBezTo>
                  <a:cubicBezTo>
                    <a:pt x="10769" y="9159"/>
                    <a:pt x="10741" y="9164"/>
                    <a:pt x="10714" y="9174"/>
                  </a:cubicBezTo>
                  <a:cubicBezTo>
                    <a:pt x="9973" y="9437"/>
                    <a:pt x="9193" y="9571"/>
                    <a:pt x="8397" y="9571"/>
                  </a:cubicBezTo>
                  <a:cubicBezTo>
                    <a:pt x="4572" y="9571"/>
                    <a:pt x="1462" y="6459"/>
                    <a:pt x="1462" y="2636"/>
                  </a:cubicBezTo>
                  <a:cubicBezTo>
                    <a:pt x="1462" y="1986"/>
                    <a:pt x="1553" y="1344"/>
                    <a:pt x="1729" y="725"/>
                  </a:cubicBezTo>
                  <a:lnTo>
                    <a:pt x="2296" y="1548"/>
                  </a:lnTo>
                  <a:cubicBezTo>
                    <a:pt x="2344" y="1617"/>
                    <a:pt x="2421" y="1654"/>
                    <a:pt x="2499" y="1654"/>
                  </a:cubicBezTo>
                  <a:cubicBezTo>
                    <a:pt x="2547" y="1654"/>
                    <a:pt x="2595" y="1641"/>
                    <a:pt x="2636" y="1612"/>
                  </a:cubicBezTo>
                  <a:cubicBezTo>
                    <a:pt x="2748" y="1534"/>
                    <a:pt x="2776" y="1382"/>
                    <a:pt x="2698" y="1272"/>
                  </a:cubicBezTo>
                  <a:lnTo>
                    <a:pt x="1976" y="222"/>
                  </a:lnTo>
                  <a:cubicBezTo>
                    <a:pt x="1882" y="84"/>
                    <a:pt x="1723" y="1"/>
                    <a:pt x="15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463" name="Google Shape;3463;p103"/>
            <p:cNvSpPr/>
            <p:nvPr/>
          </p:nvSpPr>
          <p:spPr>
            <a:xfrm>
              <a:off x="3895330" y="2248311"/>
              <a:ext cx="38277" cy="38209"/>
            </a:xfrm>
            <a:custGeom>
              <a:avLst/>
              <a:gdLst/>
              <a:ahLst/>
              <a:cxnLst/>
              <a:rect l="l" t="t" r="r" b="b"/>
              <a:pathLst>
                <a:path w="1679" h="1676" extrusionOk="0">
                  <a:moveTo>
                    <a:pt x="839" y="490"/>
                  </a:moveTo>
                  <a:cubicBezTo>
                    <a:pt x="1031" y="490"/>
                    <a:pt x="1188" y="648"/>
                    <a:pt x="1188" y="837"/>
                  </a:cubicBezTo>
                  <a:cubicBezTo>
                    <a:pt x="1188" y="1031"/>
                    <a:pt x="1031" y="1187"/>
                    <a:pt x="839" y="1187"/>
                  </a:cubicBezTo>
                  <a:cubicBezTo>
                    <a:pt x="647" y="1187"/>
                    <a:pt x="489" y="1031"/>
                    <a:pt x="489" y="837"/>
                  </a:cubicBezTo>
                  <a:cubicBezTo>
                    <a:pt x="489" y="646"/>
                    <a:pt x="647" y="490"/>
                    <a:pt x="839" y="490"/>
                  </a:cubicBezTo>
                  <a:close/>
                  <a:moveTo>
                    <a:pt x="839" y="1"/>
                  </a:moveTo>
                  <a:cubicBezTo>
                    <a:pt x="376" y="1"/>
                    <a:pt x="1" y="376"/>
                    <a:pt x="1" y="839"/>
                  </a:cubicBezTo>
                  <a:cubicBezTo>
                    <a:pt x="1" y="1300"/>
                    <a:pt x="376" y="1676"/>
                    <a:pt x="839" y="1676"/>
                  </a:cubicBezTo>
                  <a:cubicBezTo>
                    <a:pt x="1300" y="1676"/>
                    <a:pt x="1677" y="1300"/>
                    <a:pt x="1677" y="839"/>
                  </a:cubicBezTo>
                  <a:cubicBezTo>
                    <a:pt x="1679" y="377"/>
                    <a:pt x="1300"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464" name="Google Shape;3464;p103"/>
          <p:cNvGrpSpPr/>
          <p:nvPr/>
        </p:nvGrpSpPr>
        <p:grpSpPr>
          <a:xfrm>
            <a:off x="3727192" y="3583459"/>
            <a:ext cx="540010" cy="539998"/>
            <a:chOff x="2438547" y="2806417"/>
            <a:chExt cx="381471" cy="381220"/>
          </a:xfrm>
        </p:grpSpPr>
        <p:sp>
          <p:nvSpPr>
            <p:cNvPr id="3465" name="Google Shape;3465;p103"/>
            <p:cNvSpPr/>
            <p:nvPr/>
          </p:nvSpPr>
          <p:spPr>
            <a:xfrm>
              <a:off x="2438547" y="2806417"/>
              <a:ext cx="381471" cy="381220"/>
            </a:xfrm>
            <a:custGeom>
              <a:avLst/>
              <a:gdLst/>
              <a:ahLst/>
              <a:cxnLst/>
              <a:rect l="l" t="t" r="r" b="b"/>
              <a:pathLst>
                <a:path w="16733" h="16722" extrusionOk="0">
                  <a:moveTo>
                    <a:pt x="10677" y="1382"/>
                  </a:moveTo>
                  <a:cubicBezTo>
                    <a:pt x="10804" y="1382"/>
                    <a:pt x="10907" y="1486"/>
                    <a:pt x="10907" y="1612"/>
                  </a:cubicBezTo>
                  <a:lnTo>
                    <a:pt x="10907" y="2325"/>
                  </a:lnTo>
                  <a:lnTo>
                    <a:pt x="10447" y="2325"/>
                  </a:lnTo>
                  <a:lnTo>
                    <a:pt x="10447" y="1612"/>
                  </a:lnTo>
                  <a:cubicBezTo>
                    <a:pt x="10447" y="1485"/>
                    <a:pt x="10552" y="1382"/>
                    <a:pt x="10677" y="1382"/>
                  </a:cubicBezTo>
                  <a:close/>
                  <a:moveTo>
                    <a:pt x="12766" y="1382"/>
                  </a:moveTo>
                  <a:cubicBezTo>
                    <a:pt x="12893" y="1382"/>
                    <a:pt x="12994" y="1486"/>
                    <a:pt x="12994" y="1612"/>
                  </a:cubicBezTo>
                  <a:lnTo>
                    <a:pt x="12994" y="2325"/>
                  </a:lnTo>
                  <a:lnTo>
                    <a:pt x="12534" y="2325"/>
                  </a:lnTo>
                  <a:lnTo>
                    <a:pt x="12534" y="1612"/>
                  </a:lnTo>
                  <a:cubicBezTo>
                    <a:pt x="12534" y="1485"/>
                    <a:pt x="12639" y="1382"/>
                    <a:pt x="12766" y="1382"/>
                  </a:cubicBezTo>
                  <a:close/>
                  <a:moveTo>
                    <a:pt x="1032" y="490"/>
                  </a:moveTo>
                  <a:cubicBezTo>
                    <a:pt x="1090" y="490"/>
                    <a:pt x="1148" y="502"/>
                    <a:pt x="1204" y="527"/>
                  </a:cubicBezTo>
                  <a:lnTo>
                    <a:pt x="4818" y="2135"/>
                  </a:lnTo>
                  <a:cubicBezTo>
                    <a:pt x="5030" y="2230"/>
                    <a:pt x="5127" y="2480"/>
                    <a:pt x="5032" y="2693"/>
                  </a:cubicBezTo>
                  <a:cubicBezTo>
                    <a:pt x="4962" y="2849"/>
                    <a:pt x="4808" y="2943"/>
                    <a:pt x="4647" y="2943"/>
                  </a:cubicBezTo>
                  <a:cubicBezTo>
                    <a:pt x="4589" y="2943"/>
                    <a:pt x="4531" y="2931"/>
                    <a:pt x="4475" y="2906"/>
                  </a:cubicBezTo>
                  <a:lnTo>
                    <a:pt x="860" y="1297"/>
                  </a:lnTo>
                  <a:cubicBezTo>
                    <a:pt x="648" y="1203"/>
                    <a:pt x="553" y="951"/>
                    <a:pt x="647" y="740"/>
                  </a:cubicBezTo>
                  <a:cubicBezTo>
                    <a:pt x="717" y="583"/>
                    <a:pt x="871" y="490"/>
                    <a:pt x="1032" y="490"/>
                  </a:cubicBezTo>
                  <a:close/>
                  <a:moveTo>
                    <a:pt x="1054" y="1948"/>
                  </a:moveTo>
                  <a:cubicBezTo>
                    <a:pt x="1194" y="1948"/>
                    <a:pt x="1207" y="1994"/>
                    <a:pt x="5842" y="4050"/>
                  </a:cubicBezTo>
                  <a:cubicBezTo>
                    <a:pt x="5947" y="4097"/>
                    <a:pt x="6027" y="4182"/>
                    <a:pt x="6065" y="4286"/>
                  </a:cubicBezTo>
                  <a:cubicBezTo>
                    <a:pt x="6177" y="4576"/>
                    <a:pt x="5948" y="4860"/>
                    <a:pt x="5672" y="4860"/>
                  </a:cubicBezTo>
                  <a:cubicBezTo>
                    <a:pt x="5616" y="4860"/>
                    <a:pt x="5557" y="4848"/>
                    <a:pt x="5500" y="4822"/>
                  </a:cubicBezTo>
                  <a:lnTo>
                    <a:pt x="860" y="2756"/>
                  </a:lnTo>
                  <a:cubicBezTo>
                    <a:pt x="647" y="2660"/>
                    <a:pt x="552" y="2412"/>
                    <a:pt x="647" y="2199"/>
                  </a:cubicBezTo>
                  <a:cubicBezTo>
                    <a:pt x="717" y="2039"/>
                    <a:pt x="872" y="1948"/>
                    <a:pt x="1033" y="1948"/>
                  </a:cubicBezTo>
                  <a:cubicBezTo>
                    <a:pt x="1041" y="1948"/>
                    <a:pt x="1048" y="1948"/>
                    <a:pt x="1054" y="1948"/>
                  </a:cubicBezTo>
                  <a:close/>
                  <a:moveTo>
                    <a:pt x="1057" y="3411"/>
                  </a:moveTo>
                  <a:cubicBezTo>
                    <a:pt x="1195" y="3411"/>
                    <a:pt x="1221" y="3460"/>
                    <a:pt x="5845" y="5514"/>
                  </a:cubicBezTo>
                  <a:cubicBezTo>
                    <a:pt x="5947" y="5559"/>
                    <a:pt x="6026" y="5642"/>
                    <a:pt x="6067" y="5748"/>
                  </a:cubicBezTo>
                  <a:cubicBezTo>
                    <a:pt x="6106" y="5852"/>
                    <a:pt x="6105" y="5967"/>
                    <a:pt x="6058" y="6070"/>
                  </a:cubicBezTo>
                  <a:cubicBezTo>
                    <a:pt x="5988" y="6227"/>
                    <a:pt x="5834" y="6320"/>
                    <a:pt x="5672" y="6320"/>
                  </a:cubicBezTo>
                  <a:cubicBezTo>
                    <a:pt x="5615" y="6320"/>
                    <a:pt x="5556" y="6308"/>
                    <a:pt x="5501" y="6284"/>
                  </a:cubicBezTo>
                  <a:lnTo>
                    <a:pt x="861" y="4218"/>
                  </a:lnTo>
                  <a:cubicBezTo>
                    <a:pt x="648" y="4124"/>
                    <a:pt x="553" y="3873"/>
                    <a:pt x="648" y="3661"/>
                  </a:cubicBezTo>
                  <a:cubicBezTo>
                    <a:pt x="719" y="3503"/>
                    <a:pt x="874" y="3411"/>
                    <a:pt x="1035" y="3411"/>
                  </a:cubicBezTo>
                  <a:cubicBezTo>
                    <a:pt x="1043" y="3411"/>
                    <a:pt x="1050" y="3411"/>
                    <a:pt x="1057" y="3411"/>
                  </a:cubicBezTo>
                  <a:close/>
                  <a:moveTo>
                    <a:pt x="12462" y="5748"/>
                  </a:moveTo>
                  <a:lnTo>
                    <a:pt x="12462" y="6109"/>
                  </a:lnTo>
                  <a:cubicBezTo>
                    <a:pt x="12462" y="6403"/>
                    <a:pt x="12224" y="6641"/>
                    <a:pt x="11933" y="6641"/>
                  </a:cubicBezTo>
                  <a:lnTo>
                    <a:pt x="11511" y="6641"/>
                  </a:lnTo>
                  <a:cubicBezTo>
                    <a:pt x="11216" y="6638"/>
                    <a:pt x="10980" y="6401"/>
                    <a:pt x="10980" y="6108"/>
                  </a:cubicBezTo>
                  <a:lnTo>
                    <a:pt x="10980" y="5748"/>
                  </a:lnTo>
                  <a:cubicBezTo>
                    <a:pt x="11140" y="5787"/>
                    <a:pt x="11308" y="5809"/>
                    <a:pt x="11477" y="5809"/>
                  </a:cubicBezTo>
                  <a:lnTo>
                    <a:pt x="11964" y="5809"/>
                  </a:lnTo>
                  <a:cubicBezTo>
                    <a:pt x="12135" y="5809"/>
                    <a:pt x="12301" y="5787"/>
                    <a:pt x="12462" y="5748"/>
                  </a:cubicBezTo>
                  <a:close/>
                  <a:moveTo>
                    <a:pt x="1554" y="6523"/>
                  </a:moveTo>
                  <a:lnTo>
                    <a:pt x="2398" y="6898"/>
                  </a:lnTo>
                  <a:lnTo>
                    <a:pt x="2398" y="8654"/>
                  </a:lnTo>
                  <a:lnTo>
                    <a:pt x="1554" y="8654"/>
                  </a:lnTo>
                  <a:lnTo>
                    <a:pt x="1554" y="6523"/>
                  </a:lnTo>
                  <a:close/>
                  <a:moveTo>
                    <a:pt x="2887" y="7117"/>
                  </a:moveTo>
                  <a:lnTo>
                    <a:pt x="3795" y="7520"/>
                  </a:lnTo>
                  <a:cubicBezTo>
                    <a:pt x="3809" y="7526"/>
                    <a:pt x="3819" y="7542"/>
                    <a:pt x="3819" y="7556"/>
                  </a:cubicBezTo>
                  <a:lnTo>
                    <a:pt x="3819" y="8654"/>
                  </a:lnTo>
                  <a:lnTo>
                    <a:pt x="2887" y="8654"/>
                  </a:lnTo>
                  <a:lnTo>
                    <a:pt x="2887" y="7117"/>
                  </a:lnTo>
                  <a:close/>
                  <a:moveTo>
                    <a:pt x="1032" y="4872"/>
                  </a:moveTo>
                  <a:cubicBezTo>
                    <a:pt x="1090" y="4872"/>
                    <a:pt x="1148" y="4883"/>
                    <a:pt x="1204" y="4908"/>
                  </a:cubicBezTo>
                  <a:lnTo>
                    <a:pt x="5034" y="6613"/>
                  </a:lnTo>
                  <a:cubicBezTo>
                    <a:pt x="5106" y="6644"/>
                    <a:pt x="5152" y="6716"/>
                    <a:pt x="5152" y="6794"/>
                  </a:cubicBezTo>
                  <a:lnTo>
                    <a:pt x="5152" y="8654"/>
                  </a:lnTo>
                  <a:lnTo>
                    <a:pt x="4307" y="8654"/>
                  </a:lnTo>
                  <a:lnTo>
                    <a:pt x="4307" y="7556"/>
                  </a:lnTo>
                  <a:cubicBezTo>
                    <a:pt x="4307" y="7347"/>
                    <a:pt x="4183" y="7158"/>
                    <a:pt x="3992" y="7073"/>
                  </a:cubicBezTo>
                  <a:lnTo>
                    <a:pt x="860" y="5677"/>
                  </a:lnTo>
                  <a:cubicBezTo>
                    <a:pt x="648" y="5584"/>
                    <a:pt x="553" y="5333"/>
                    <a:pt x="647" y="5121"/>
                  </a:cubicBezTo>
                  <a:cubicBezTo>
                    <a:pt x="717" y="4964"/>
                    <a:pt x="871" y="4872"/>
                    <a:pt x="1032" y="4872"/>
                  </a:cubicBezTo>
                  <a:close/>
                  <a:moveTo>
                    <a:pt x="9152" y="8064"/>
                  </a:moveTo>
                  <a:cubicBezTo>
                    <a:pt x="9469" y="8064"/>
                    <a:pt x="9759" y="8140"/>
                    <a:pt x="10000" y="8261"/>
                  </a:cubicBezTo>
                  <a:cubicBezTo>
                    <a:pt x="10338" y="8433"/>
                    <a:pt x="10575" y="8689"/>
                    <a:pt x="10673" y="8960"/>
                  </a:cubicBezTo>
                  <a:cubicBezTo>
                    <a:pt x="10031" y="8612"/>
                    <a:pt x="9249" y="8451"/>
                    <a:pt x="8508" y="8451"/>
                  </a:cubicBezTo>
                  <a:cubicBezTo>
                    <a:pt x="8286" y="8451"/>
                    <a:pt x="8067" y="8466"/>
                    <a:pt x="7858" y="8494"/>
                  </a:cubicBezTo>
                  <a:cubicBezTo>
                    <a:pt x="8303" y="8186"/>
                    <a:pt x="8750" y="8064"/>
                    <a:pt x="9152" y="8064"/>
                  </a:cubicBezTo>
                  <a:close/>
                  <a:moveTo>
                    <a:pt x="14293" y="8064"/>
                  </a:moveTo>
                  <a:cubicBezTo>
                    <a:pt x="14694" y="8064"/>
                    <a:pt x="15141" y="8186"/>
                    <a:pt x="15588" y="8494"/>
                  </a:cubicBezTo>
                  <a:cubicBezTo>
                    <a:pt x="15377" y="8466"/>
                    <a:pt x="15158" y="8451"/>
                    <a:pt x="14935" y="8451"/>
                  </a:cubicBezTo>
                  <a:cubicBezTo>
                    <a:pt x="14195" y="8451"/>
                    <a:pt x="13414" y="8612"/>
                    <a:pt x="12773" y="8960"/>
                  </a:cubicBezTo>
                  <a:cubicBezTo>
                    <a:pt x="12867" y="8689"/>
                    <a:pt x="13107" y="8433"/>
                    <a:pt x="13446" y="8261"/>
                  </a:cubicBezTo>
                  <a:cubicBezTo>
                    <a:pt x="13686" y="8140"/>
                    <a:pt x="13975" y="8064"/>
                    <a:pt x="14293" y="8064"/>
                  </a:cubicBezTo>
                  <a:close/>
                  <a:moveTo>
                    <a:pt x="8461" y="8945"/>
                  </a:moveTo>
                  <a:cubicBezTo>
                    <a:pt x="8967" y="8945"/>
                    <a:pt x="9489" y="9024"/>
                    <a:pt x="9884" y="9153"/>
                  </a:cubicBezTo>
                  <a:cubicBezTo>
                    <a:pt x="10175" y="9248"/>
                    <a:pt x="10437" y="9372"/>
                    <a:pt x="10664" y="9521"/>
                  </a:cubicBezTo>
                  <a:cubicBezTo>
                    <a:pt x="10519" y="9955"/>
                    <a:pt x="10181" y="10185"/>
                    <a:pt x="9802" y="10185"/>
                  </a:cubicBezTo>
                  <a:cubicBezTo>
                    <a:pt x="9645" y="10185"/>
                    <a:pt x="9480" y="10145"/>
                    <a:pt x="9318" y="10063"/>
                  </a:cubicBezTo>
                  <a:cubicBezTo>
                    <a:pt x="9085" y="9945"/>
                    <a:pt x="8843" y="9768"/>
                    <a:pt x="8584" y="9579"/>
                  </a:cubicBezTo>
                  <a:cubicBezTo>
                    <a:pt x="8299" y="9373"/>
                    <a:pt x="8007" y="9162"/>
                    <a:pt x="7708" y="9012"/>
                  </a:cubicBezTo>
                  <a:cubicBezTo>
                    <a:pt x="7942" y="8966"/>
                    <a:pt x="8199" y="8945"/>
                    <a:pt x="8461" y="8945"/>
                  </a:cubicBezTo>
                  <a:close/>
                  <a:moveTo>
                    <a:pt x="3892" y="12623"/>
                  </a:moveTo>
                  <a:lnTo>
                    <a:pt x="3892" y="13485"/>
                  </a:lnTo>
                  <a:cubicBezTo>
                    <a:pt x="3892" y="13605"/>
                    <a:pt x="3795" y="13700"/>
                    <a:pt x="3678" y="13700"/>
                  </a:cubicBezTo>
                  <a:lnTo>
                    <a:pt x="3031" y="13700"/>
                  </a:lnTo>
                  <a:cubicBezTo>
                    <a:pt x="2911" y="13700"/>
                    <a:pt x="2814" y="13602"/>
                    <a:pt x="2814" y="13485"/>
                  </a:cubicBezTo>
                  <a:lnTo>
                    <a:pt x="2814" y="12623"/>
                  </a:lnTo>
                  <a:close/>
                  <a:moveTo>
                    <a:pt x="1037" y="0"/>
                  </a:moveTo>
                  <a:cubicBezTo>
                    <a:pt x="927" y="0"/>
                    <a:pt x="817" y="20"/>
                    <a:pt x="711" y="61"/>
                  </a:cubicBezTo>
                  <a:cubicBezTo>
                    <a:pt x="484" y="147"/>
                    <a:pt x="304" y="319"/>
                    <a:pt x="205" y="541"/>
                  </a:cubicBezTo>
                  <a:cubicBezTo>
                    <a:pt x="28" y="936"/>
                    <a:pt x="160" y="1393"/>
                    <a:pt x="493" y="1642"/>
                  </a:cubicBezTo>
                  <a:cubicBezTo>
                    <a:pt x="370" y="1733"/>
                    <a:pt x="271" y="1857"/>
                    <a:pt x="205" y="2001"/>
                  </a:cubicBezTo>
                  <a:cubicBezTo>
                    <a:pt x="28" y="2396"/>
                    <a:pt x="160" y="2854"/>
                    <a:pt x="493" y="3102"/>
                  </a:cubicBezTo>
                  <a:cubicBezTo>
                    <a:pt x="370" y="3194"/>
                    <a:pt x="271" y="3318"/>
                    <a:pt x="205" y="3462"/>
                  </a:cubicBezTo>
                  <a:cubicBezTo>
                    <a:pt x="28" y="3858"/>
                    <a:pt x="160" y="4314"/>
                    <a:pt x="493" y="4563"/>
                  </a:cubicBezTo>
                  <a:cubicBezTo>
                    <a:pt x="370" y="4654"/>
                    <a:pt x="271" y="4777"/>
                    <a:pt x="205" y="4922"/>
                  </a:cubicBezTo>
                  <a:cubicBezTo>
                    <a:pt x="0" y="5381"/>
                    <a:pt x="209" y="5923"/>
                    <a:pt x="668" y="6128"/>
                  </a:cubicBezTo>
                  <a:lnTo>
                    <a:pt x="1069" y="6305"/>
                  </a:lnTo>
                  <a:lnTo>
                    <a:pt x="1069" y="8655"/>
                  </a:lnTo>
                  <a:lnTo>
                    <a:pt x="889" y="8655"/>
                  </a:lnTo>
                  <a:cubicBezTo>
                    <a:pt x="635" y="8655"/>
                    <a:pt x="429" y="8861"/>
                    <a:pt x="429" y="9115"/>
                  </a:cubicBezTo>
                  <a:lnTo>
                    <a:pt x="429" y="9544"/>
                  </a:lnTo>
                  <a:cubicBezTo>
                    <a:pt x="429" y="9678"/>
                    <a:pt x="539" y="9790"/>
                    <a:pt x="675" y="9790"/>
                  </a:cubicBezTo>
                  <a:cubicBezTo>
                    <a:pt x="809" y="9790"/>
                    <a:pt x="920" y="9679"/>
                    <a:pt x="920" y="9544"/>
                  </a:cubicBezTo>
                  <a:lnTo>
                    <a:pt x="920" y="9143"/>
                  </a:lnTo>
                  <a:lnTo>
                    <a:pt x="5797" y="9143"/>
                  </a:lnTo>
                  <a:lnTo>
                    <a:pt x="5797" y="11259"/>
                  </a:lnTo>
                  <a:cubicBezTo>
                    <a:pt x="5797" y="11741"/>
                    <a:pt x="5404" y="12133"/>
                    <a:pt x="4922" y="12133"/>
                  </a:cubicBezTo>
                  <a:lnTo>
                    <a:pt x="1797" y="12133"/>
                  </a:lnTo>
                  <a:cubicBezTo>
                    <a:pt x="1313" y="12133"/>
                    <a:pt x="922" y="11740"/>
                    <a:pt x="922" y="11259"/>
                  </a:cubicBezTo>
                  <a:lnTo>
                    <a:pt x="922" y="10688"/>
                  </a:lnTo>
                  <a:cubicBezTo>
                    <a:pt x="922" y="10553"/>
                    <a:pt x="812" y="10444"/>
                    <a:pt x="676" y="10444"/>
                  </a:cubicBezTo>
                  <a:cubicBezTo>
                    <a:pt x="541" y="10444"/>
                    <a:pt x="431" y="10553"/>
                    <a:pt x="431" y="10688"/>
                  </a:cubicBezTo>
                  <a:lnTo>
                    <a:pt x="431" y="11259"/>
                  </a:lnTo>
                  <a:cubicBezTo>
                    <a:pt x="431" y="12012"/>
                    <a:pt x="1043" y="12623"/>
                    <a:pt x="1797" y="12623"/>
                  </a:cubicBezTo>
                  <a:lnTo>
                    <a:pt x="2331" y="12623"/>
                  </a:lnTo>
                  <a:lnTo>
                    <a:pt x="2331" y="13485"/>
                  </a:lnTo>
                  <a:cubicBezTo>
                    <a:pt x="2331" y="13875"/>
                    <a:pt x="2649" y="14191"/>
                    <a:pt x="3037" y="14191"/>
                  </a:cubicBezTo>
                  <a:lnTo>
                    <a:pt x="3165" y="14191"/>
                  </a:lnTo>
                  <a:cubicBezTo>
                    <a:pt x="3432" y="15647"/>
                    <a:pt x="4699" y="16721"/>
                    <a:pt x="6207" y="16721"/>
                  </a:cubicBezTo>
                  <a:lnTo>
                    <a:pt x="8874" y="16721"/>
                  </a:lnTo>
                  <a:cubicBezTo>
                    <a:pt x="10578" y="16721"/>
                    <a:pt x="11965" y="15335"/>
                    <a:pt x="11965" y="13629"/>
                  </a:cubicBezTo>
                  <a:lnTo>
                    <a:pt x="11965" y="10410"/>
                  </a:lnTo>
                  <a:cubicBezTo>
                    <a:pt x="12077" y="10200"/>
                    <a:pt x="12217" y="10011"/>
                    <a:pt x="12385" y="9846"/>
                  </a:cubicBezTo>
                  <a:cubicBezTo>
                    <a:pt x="12526" y="10156"/>
                    <a:pt x="12753" y="10396"/>
                    <a:pt x="13045" y="10539"/>
                  </a:cubicBezTo>
                  <a:cubicBezTo>
                    <a:pt x="13231" y="10629"/>
                    <a:pt x="13433" y="10673"/>
                    <a:pt x="13641" y="10673"/>
                  </a:cubicBezTo>
                  <a:cubicBezTo>
                    <a:pt x="13951" y="10673"/>
                    <a:pt x="14212" y="10580"/>
                    <a:pt x="14475" y="10427"/>
                  </a:cubicBezTo>
                  <a:cubicBezTo>
                    <a:pt x="14593" y="10361"/>
                    <a:pt x="14633" y="10211"/>
                    <a:pt x="14565" y="10093"/>
                  </a:cubicBezTo>
                  <a:cubicBezTo>
                    <a:pt x="14519" y="10014"/>
                    <a:pt x="14437" y="9970"/>
                    <a:pt x="14352" y="9970"/>
                  </a:cubicBezTo>
                  <a:cubicBezTo>
                    <a:pt x="14311" y="9970"/>
                    <a:pt x="14269" y="9981"/>
                    <a:pt x="14230" y="10003"/>
                  </a:cubicBezTo>
                  <a:cubicBezTo>
                    <a:pt x="14012" y="10127"/>
                    <a:pt x="13813" y="10182"/>
                    <a:pt x="13632" y="10182"/>
                  </a:cubicBezTo>
                  <a:cubicBezTo>
                    <a:pt x="13497" y="10182"/>
                    <a:pt x="13373" y="10151"/>
                    <a:pt x="13260" y="10096"/>
                  </a:cubicBezTo>
                  <a:cubicBezTo>
                    <a:pt x="13035" y="9988"/>
                    <a:pt x="12869" y="9785"/>
                    <a:pt x="12781" y="9520"/>
                  </a:cubicBezTo>
                  <a:cubicBezTo>
                    <a:pt x="13008" y="9369"/>
                    <a:pt x="13268" y="9246"/>
                    <a:pt x="13560" y="9150"/>
                  </a:cubicBezTo>
                  <a:cubicBezTo>
                    <a:pt x="13955" y="9020"/>
                    <a:pt x="14476" y="8942"/>
                    <a:pt x="14982" y="8942"/>
                  </a:cubicBezTo>
                  <a:cubicBezTo>
                    <a:pt x="15244" y="8942"/>
                    <a:pt x="15503" y="8963"/>
                    <a:pt x="15738" y="9009"/>
                  </a:cubicBezTo>
                  <a:cubicBezTo>
                    <a:pt x="15529" y="9114"/>
                    <a:pt x="15331" y="9242"/>
                    <a:pt x="15153" y="9368"/>
                  </a:cubicBezTo>
                  <a:cubicBezTo>
                    <a:pt x="15042" y="9445"/>
                    <a:pt x="15015" y="9598"/>
                    <a:pt x="15094" y="9708"/>
                  </a:cubicBezTo>
                  <a:cubicBezTo>
                    <a:pt x="15141" y="9777"/>
                    <a:pt x="15217" y="9814"/>
                    <a:pt x="15295" y="9814"/>
                  </a:cubicBezTo>
                  <a:cubicBezTo>
                    <a:pt x="15343" y="9814"/>
                    <a:pt x="15392" y="9799"/>
                    <a:pt x="15434" y="9770"/>
                  </a:cubicBezTo>
                  <a:cubicBezTo>
                    <a:pt x="15708" y="9579"/>
                    <a:pt x="16025" y="9376"/>
                    <a:pt x="16326" y="9313"/>
                  </a:cubicBezTo>
                  <a:cubicBezTo>
                    <a:pt x="16614" y="9253"/>
                    <a:pt x="16732" y="8902"/>
                    <a:pt x="16533" y="8682"/>
                  </a:cubicBezTo>
                  <a:cubicBezTo>
                    <a:pt x="15832" y="7909"/>
                    <a:pt x="15025" y="7575"/>
                    <a:pt x="14285" y="7575"/>
                  </a:cubicBezTo>
                  <a:cubicBezTo>
                    <a:pt x="13906" y="7575"/>
                    <a:pt x="13545" y="7663"/>
                    <a:pt x="13224" y="7824"/>
                  </a:cubicBezTo>
                  <a:cubicBezTo>
                    <a:pt x="12572" y="8153"/>
                    <a:pt x="12191" y="8740"/>
                    <a:pt x="12239" y="9318"/>
                  </a:cubicBezTo>
                  <a:cubicBezTo>
                    <a:pt x="12142" y="9399"/>
                    <a:pt x="12050" y="9486"/>
                    <a:pt x="11964" y="9578"/>
                  </a:cubicBezTo>
                  <a:lnTo>
                    <a:pt x="11964" y="7127"/>
                  </a:lnTo>
                  <a:cubicBezTo>
                    <a:pt x="12510" y="7110"/>
                    <a:pt x="12950" y="6660"/>
                    <a:pt x="12950" y="6108"/>
                  </a:cubicBezTo>
                  <a:lnTo>
                    <a:pt x="12950" y="5560"/>
                  </a:lnTo>
                  <a:cubicBezTo>
                    <a:pt x="13618" y="5206"/>
                    <a:pt x="14075" y="4502"/>
                    <a:pt x="14075" y="3695"/>
                  </a:cubicBezTo>
                  <a:lnTo>
                    <a:pt x="14075" y="2810"/>
                  </a:lnTo>
                  <a:cubicBezTo>
                    <a:pt x="14075" y="2542"/>
                    <a:pt x="13856" y="2322"/>
                    <a:pt x="13588" y="2322"/>
                  </a:cubicBezTo>
                  <a:lnTo>
                    <a:pt x="13482" y="2322"/>
                  </a:lnTo>
                  <a:lnTo>
                    <a:pt x="13482" y="1610"/>
                  </a:lnTo>
                  <a:cubicBezTo>
                    <a:pt x="13482" y="1213"/>
                    <a:pt x="13159" y="891"/>
                    <a:pt x="12763" y="891"/>
                  </a:cubicBezTo>
                  <a:cubicBezTo>
                    <a:pt x="12366" y="891"/>
                    <a:pt x="12043" y="1213"/>
                    <a:pt x="12043" y="1610"/>
                  </a:cubicBezTo>
                  <a:lnTo>
                    <a:pt x="12043" y="2322"/>
                  </a:lnTo>
                  <a:lnTo>
                    <a:pt x="11397" y="2322"/>
                  </a:lnTo>
                  <a:lnTo>
                    <a:pt x="11397" y="1610"/>
                  </a:lnTo>
                  <a:cubicBezTo>
                    <a:pt x="11397" y="1213"/>
                    <a:pt x="11074" y="891"/>
                    <a:pt x="10677" y="891"/>
                  </a:cubicBezTo>
                  <a:cubicBezTo>
                    <a:pt x="10279" y="891"/>
                    <a:pt x="9957" y="1213"/>
                    <a:pt x="9957" y="1610"/>
                  </a:cubicBezTo>
                  <a:lnTo>
                    <a:pt x="9957" y="2322"/>
                  </a:lnTo>
                  <a:lnTo>
                    <a:pt x="9852" y="2322"/>
                  </a:lnTo>
                  <a:cubicBezTo>
                    <a:pt x="9583" y="2322"/>
                    <a:pt x="9363" y="2540"/>
                    <a:pt x="9363" y="2810"/>
                  </a:cubicBezTo>
                  <a:lnTo>
                    <a:pt x="9363" y="3695"/>
                  </a:lnTo>
                  <a:cubicBezTo>
                    <a:pt x="9363" y="3809"/>
                    <a:pt x="9373" y="3925"/>
                    <a:pt x="9393" y="4036"/>
                  </a:cubicBezTo>
                  <a:cubicBezTo>
                    <a:pt x="9412" y="4158"/>
                    <a:pt x="9516" y="4243"/>
                    <a:pt x="9633" y="4243"/>
                  </a:cubicBezTo>
                  <a:cubicBezTo>
                    <a:pt x="9646" y="4243"/>
                    <a:pt x="9659" y="4242"/>
                    <a:pt x="9672" y="4239"/>
                  </a:cubicBezTo>
                  <a:cubicBezTo>
                    <a:pt x="9806" y="4218"/>
                    <a:pt x="9897" y="4091"/>
                    <a:pt x="9876" y="3957"/>
                  </a:cubicBezTo>
                  <a:cubicBezTo>
                    <a:pt x="9861" y="3871"/>
                    <a:pt x="9854" y="3784"/>
                    <a:pt x="9854" y="3695"/>
                  </a:cubicBezTo>
                  <a:lnTo>
                    <a:pt x="9854" y="2813"/>
                  </a:lnTo>
                  <a:lnTo>
                    <a:pt x="13587" y="2813"/>
                  </a:lnTo>
                  <a:lnTo>
                    <a:pt x="13587" y="3695"/>
                  </a:lnTo>
                  <a:cubicBezTo>
                    <a:pt x="13587" y="4589"/>
                    <a:pt x="12860" y="5318"/>
                    <a:pt x="11964" y="5318"/>
                  </a:cubicBezTo>
                  <a:lnTo>
                    <a:pt x="11477" y="5318"/>
                  </a:lnTo>
                  <a:cubicBezTo>
                    <a:pt x="11251" y="5318"/>
                    <a:pt x="11033" y="5271"/>
                    <a:pt x="10831" y="5184"/>
                  </a:cubicBezTo>
                  <a:lnTo>
                    <a:pt x="10829" y="5184"/>
                  </a:lnTo>
                  <a:cubicBezTo>
                    <a:pt x="10646" y="5102"/>
                    <a:pt x="10477" y="4989"/>
                    <a:pt x="10330" y="4843"/>
                  </a:cubicBezTo>
                  <a:cubicBezTo>
                    <a:pt x="10283" y="4795"/>
                    <a:pt x="10220" y="4771"/>
                    <a:pt x="10158" y="4771"/>
                  </a:cubicBezTo>
                  <a:cubicBezTo>
                    <a:pt x="10095" y="4771"/>
                    <a:pt x="10032" y="4795"/>
                    <a:pt x="9984" y="4843"/>
                  </a:cubicBezTo>
                  <a:cubicBezTo>
                    <a:pt x="9890" y="4938"/>
                    <a:pt x="9890" y="5093"/>
                    <a:pt x="9984" y="5189"/>
                  </a:cubicBezTo>
                  <a:cubicBezTo>
                    <a:pt x="10137" y="5340"/>
                    <a:pt x="10307" y="5466"/>
                    <a:pt x="10491" y="5563"/>
                  </a:cubicBezTo>
                  <a:lnTo>
                    <a:pt x="10491" y="6108"/>
                  </a:lnTo>
                  <a:cubicBezTo>
                    <a:pt x="10491" y="6658"/>
                    <a:pt x="10930" y="7110"/>
                    <a:pt x="11477" y="7127"/>
                  </a:cubicBezTo>
                  <a:lnTo>
                    <a:pt x="11477" y="9572"/>
                  </a:lnTo>
                  <a:cubicBezTo>
                    <a:pt x="11393" y="9482"/>
                    <a:pt x="11302" y="9397"/>
                    <a:pt x="11208" y="9317"/>
                  </a:cubicBezTo>
                  <a:cubicBezTo>
                    <a:pt x="11253" y="8738"/>
                    <a:pt x="10872" y="8150"/>
                    <a:pt x="10223" y="7822"/>
                  </a:cubicBezTo>
                  <a:cubicBezTo>
                    <a:pt x="9897" y="7658"/>
                    <a:pt x="9530" y="7574"/>
                    <a:pt x="9156" y="7574"/>
                  </a:cubicBezTo>
                  <a:cubicBezTo>
                    <a:pt x="8988" y="7574"/>
                    <a:pt x="8818" y="7591"/>
                    <a:pt x="8651" y="7625"/>
                  </a:cubicBezTo>
                  <a:cubicBezTo>
                    <a:pt x="8027" y="7752"/>
                    <a:pt x="7426" y="8117"/>
                    <a:pt x="6914" y="8680"/>
                  </a:cubicBezTo>
                  <a:cubicBezTo>
                    <a:pt x="6715" y="8900"/>
                    <a:pt x="6830" y="9252"/>
                    <a:pt x="7118" y="9313"/>
                  </a:cubicBezTo>
                  <a:cubicBezTo>
                    <a:pt x="7496" y="9394"/>
                    <a:pt x="7903" y="9691"/>
                    <a:pt x="8298" y="9976"/>
                  </a:cubicBezTo>
                  <a:cubicBezTo>
                    <a:pt x="8562" y="10166"/>
                    <a:pt x="8831" y="10362"/>
                    <a:pt x="9098" y="10498"/>
                  </a:cubicBezTo>
                  <a:cubicBezTo>
                    <a:pt x="9330" y="10617"/>
                    <a:pt x="9572" y="10674"/>
                    <a:pt x="9806" y="10674"/>
                  </a:cubicBezTo>
                  <a:cubicBezTo>
                    <a:pt x="10333" y="10674"/>
                    <a:pt x="10819" y="10383"/>
                    <a:pt x="11062" y="9846"/>
                  </a:cubicBezTo>
                  <a:cubicBezTo>
                    <a:pt x="11226" y="10010"/>
                    <a:pt x="11366" y="10197"/>
                    <a:pt x="11477" y="10403"/>
                  </a:cubicBezTo>
                  <a:lnTo>
                    <a:pt x="11477" y="13629"/>
                  </a:lnTo>
                  <a:cubicBezTo>
                    <a:pt x="11477" y="15063"/>
                    <a:pt x="10309" y="16231"/>
                    <a:pt x="8875" y="16231"/>
                  </a:cubicBezTo>
                  <a:lnTo>
                    <a:pt x="6202" y="16231"/>
                  </a:lnTo>
                  <a:cubicBezTo>
                    <a:pt x="4968" y="16231"/>
                    <a:pt x="3919" y="15371"/>
                    <a:pt x="3661" y="14191"/>
                  </a:cubicBezTo>
                  <a:lnTo>
                    <a:pt x="3676" y="14191"/>
                  </a:lnTo>
                  <a:cubicBezTo>
                    <a:pt x="4067" y="14191"/>
                    <a:pt x="4382" y="13873"/>
                    <a:pt x="4382" y="13485"/>
                  </a:cubicBezTo>
                  <a:lnTo>
                    <a:pt x="4382" y="12625"/>
                  </a:lnTo>
                  <a:lnTo>
                    <a:pt x="4917" y="12625"/>
                  </a:lnTo>
                  <a:cubicBezTo>
                    <a:pt x="5670" y="12625"/>
                    <a:pt x="6283" y="12012"/>
                    <a:pt x="6283" y="11259"/>
                  </a:cubicBezTo>
                  <a:lnTo>
                    <a:pt x="6283" y="9115"/>
                  </a:lnTo>
                  <a:cubicBezTo>
                    <a:pt x="6283" y="8861"/>
                    <a:pt x="6075" y="8655"/>
                    <a:pt x="5821" y="8655"/>
                  </a:cubicBezTo>
                  <a:lnTo>
                    <a:pt x="5643" y="8655"/>
                  </a:lnTo>
                  <a:lnTo>
                    <a:pt x="5643" y="6811"/>
                  </a:lnTo>
                  <a:lnTo>
                    <a:pt x="5673" y="6811"/>
                  </a:lnTo>
                  <a:cubicBezTo>
                    <a:pt x="6017" y="6811"/>
                    <a:pt x="6355" y="6613"/>
                    <a:pt x="6509" y="6269"/>
                  </a:cubicBezTo>
                  <a:cubicBezTo>
                    <a:pt x="6607" y="6046"/>
                    <a:pt x="6614" y="5797"/>
                    <a:pt x="6525" y="5572"/>
                  </a:cubicBezTo>
                  <a:cubicBezTo>
                    <a:pt x="6463" y="5408"/>
                    <a:pt x="6358" y="5270"/>
                    <a:pt x="6221" y="5168"/>
                  </a:cubicBezTo>
                  <a:cubicBezTo>
                    <a:pt x="6537" y="4931"/>
                    <a:pt x="6675" y="4505"/>
                    <a:pt x="6525" y="4111"/>
                  </a:cubicBezTo>
                  <a:cubicBezTo>
                    <a:pt x="6438" y="3884"/>
                    <a:pt x="6269" y="3703"/>
                    <a:pt x="6046" y="3604"/>
                  </a:cubicBezTo>
                  <a:lnTo>
                    <a:pt x="5217" y="3236"/>
                  </a:lnTo>
                  <a:cubicBezTo>
                    <a:pt x="5330" y="3149"/>
                    <a:pt x="5422" y="3031"/>
                    <a:pt x="5485" y="2892"/>
                  </a:cubicBezTo>
                  <a:cubicBezTo>
                    <a:pt x="5690" y="2432"/>
                    <a:pt x="5481" y="1893"/>
                    <a:pt x="5023" y="1688"/>
                  </a:cubicBezTo>
                  <a:lnTo>
                    <a:pt x="1409" y="79"/>
                  </a:lnTo>
                  <a:cubicBezTo>
                    <a:pt x="1290" y="27"/>
                    <a:pt x="1163" y="0"/>
                    <a:pt x="10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466" name="Google Shape;3466;p103"/>
            <p:cNvSpPr/>
            <p:nvPr/>
          </p:nvSpPr>
          <p:spPr>
            <a:xfrm>
              <a:off x="2692785" y="2893503"/>
              <a:ext cx="25898" cy="11171"/>
            </a:xfrm>
            <a:custGeom>
              <a:avLst/>
              <a:gdLst/>
              <a:ahLst/>
              <a:cxnLst/>
              <a:rect l="l" t="t" r="r" b="b"/>
              <a:pathLst>
                <a:path w="1136" h="490" extrusionOk="0">
                  <a:moveTo>
                    <a:pt x="246" y="0"/>
                  </a:moveTo>
                  <a:cubicBezTo>
                    <a:pt x="111" y="0"/>
                    <a:pt x="1" y="109"/>
                    <a:pt x="1" y="246"/>
                  </a:cubicBezTo>
                  <a:cubicBezTo>
                    <a:pt x="1" y="380"/>
                    <a:pt x="111" y="490"/>
                    <a:pt x="246" y="490"/>
                  </a:cubicBezTo>
                  <a:lnTo>
                    <a:pt x="890" y="490"/>
                  </a:lnTo>
                  <a:cubicBezTo>
                    <a:pt x="1025" y="490"/>
                    <a:pt x="1135" y="381"/>
                    <a:pt x="1135" y="246"/>
                  </a:cubicBezTo>
                  <a:cubicBezTo>
                    <a:pt x="1135" y="109"/>
                    <a:pt x="1025" y="0"/>
                    <a:pt x="8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3467" name="Google Shape;3467;p103"/>
          <p:cNvSpPr/>
          <p:nvPr/>
        </p:nvSpPr>
        <p:spPr>
          <a:xfrm>
            <a:off x="3727195" y="1786187"/>
            <a:ext cx="540015" cy="469342"/>
          </a:xfrm>
          <a:custGeom>
            <a:avLst/>
            <a:gdLst/>
            <a:ahLst/>
            <a:cxnLst/>
            <a:rect l="l" t="t" r="r" b="b"/>
            <a:pathLst>
              <a:path w="16836" h="14706" extrusionOk="0">
                <a:moveTo>
                  <a:pt x="11397" y="1134"/>
                </a:moveTo>
                <a:cubicBezTo>
                  <a:pt x="11934" y="1134"/>
                  <a:pt x="12460" y="1345"/>
                  <a:pt x="12845" y="1732"/>
                </a:cubicBezTo>
                <a:cubicBezTo>
                  <a:pt x="13275" y="2161"/>
                  <a:pt x="13490" y="2767"/>
                  <a:pt x="13435" y="3366"/>
                </a:cubicBezTo>
                <a:lnTo>
                  <a:pt x="12132" y="2065"/>
                </a:lnTo>
                <a:cubicBezTo>
                  <a:pt x="12085" y="2017"/>
                  <a:pt x="12023" y="1993"/>
                  <a:pt x="11960" y="1993"/>
                </a:cubicBezTo>
                <a:cubicBezTo>
                  <a:pt x="11897" y="1993"/>
                  <a:pt x="11835" y="2017"/>
                  <a:pt x="11787" y="2065"/>
                </a:cubicBezTo>
                <a:cubicBezTo>
                  <a:pt x="11692" y="2160"/>
                  <a:pt x="11692" y="2315"/>
                  <a:pt x="11787" y="2411"/>
                </a:cubicBezTo>
                <a:lnTo>
                  <a:pt x="13091" y="3712"/>
                </a:lnTo>
                <a:cubicBezTo>
                  <a:pt x="13029" y="3718"/>
                  <a:pt x="12968" y="3720"/>
                  <a:pt x="12907" y="3720"/>
                </a:cubicBezTo>
                <a:cubicBezTo>
                  <a:pt x="12368" y="3720"/>
                  <a:pt x="11840" y="3510"/>
                  <a:pt x="11454" y="3124"/>
                </a:cubicBezTo>
                <a:cubicBezTo>
                  <a:pt x="10951" y="2620"/>
                  <a:pt x="10745" y="1882"/>
                  <a:pt x="10915" y="1192"/>
                </a:cubicBezTo>
                <a:cubicBezTo>
                  <a:pt x="11074" y="1153"/>
                  <a:pt x="11236" y="1134"/>
                  <a:pt x="11397" y="1134"/>
                </a:cubicBezTo>
                <a:close/>
                <a:moveTo>
                  <a:pt x="16056" y="4936"/>
                </a:moveTo>
                <a:cubicBezTo>
                  <a:pt x="16074" y="4936"/>
                  <a:pt x="16091" y="4936"/>
                  <a:pt x="16109" y="4937"/>
                </a:cubicBezTo>
                <a:cubicBezTo>
                  <a:pt x="16315" y="5425"/>
                  <a:pt x="16260" y="5991"/>
                  <a:pt x="15962" y="6429"/>
                </a:cubicBezTo>
                <a:cubicBezTo>
                  <a:pt x="15722" y="6779"/>
                  <a:pt x="15348" y="7012"/>
                  <a:pt x="14939" y="7082"/>
                </a:cubicBezTo>
                <a:lnTo>
                  <a:pt x="15688" y="5984"/>
                </a:lnTo>
                <a:cubicBezTo>
                  <a:pt x="15765" y="5874"/>
                  <a:pt x="15736" y="5720"/>
                  <a:pt x="15625" y="5644"/>
                </a:cubicBezTo>
                <a:cubicBezTo>
                  <a:pt x="15583" y="5615"/>
                  <a:pt x="15535" y="5601"/>
                  <a:pt x="15487" y="5601"/>
                </a:cubicBezTo>
                <a:cubicBezTo>
                  <a:pt x="15409" y="5601"/>
                  <a:pt x="15332" y="5638"/>
                  <a:pt x="15285" y="5708"/>
                </a:cubicBezTo>
                <a:lnTo>
                  <a:pt x="14536" y="6803"/>
                </a:lnTo>
                <a:cubicBezTo>
                  <a:pt x="14452" y="6396"/>
                  <a:pt x="14534" y="5962"/>
                  <a:pt x="14774" y="5613"/>
                </a:cubicBezTo>
                <a:cubicBezTo>
                  <a:pt x="15063" y="5190"/>
                  <a:pt x="15547" y="4936"/>
                  <a:pt x="16056" y="4936"/>
                </a:cubicBezTo>
                <a:close/>
                <a:moveTo>
                  <a:pt x="7361" y="3005"/>
                </a:moveTo>
                <a:cubicBezTo>
                  <a:pt x="9410" y="3005"/>
                  <a:pt x="11132" y="4431"/>
                  <a:pt x="11593" y="6341"/>
                </a:cubicBezTo>
                <a:lnTo>
                  <a:pt x="10381" y="6341"/>
                </a:lnTo>
                <a:cubicBezTo>
                  <a:pt x="10246" y="6341"/>
                  <a:pt x="10136" y="6450"/>
                  <a:pt x="10136" y="6587"/>
                </a:cubicBezTo>
                <a:cubicBezTo>
                  <a:pt x="10136" y="6722"/>
                  <a:pt x="10246" y="6831"/>
                  <a:pt x="10381" y="6831"/>
                </a:cubicBezTo>
                <a:lnTo>
                  <a:pt x="11681" y="6831"/>
                </a:lnTo>
                <a:cubicBezTo>
                  <a:pt x="11928" y="8869"/>
                  <a:pt x="10723" y="10774"/>
                  <a:pt x="8830" y="11452"/>
                </a:cubicBezTo>
                <a:lnTo>
                  <a:pt x="8830" y="10837"/>
                </a:lnTo>
                <a:cubicBezTo>
                  <a:pt x="8830" y="10681"/>
                  <a:pt x="8887" y="10528"/>
                  <a:pt x="8987" y="10407"/>
                </a:cubicBezTo>
                <a:lnTo>
                  <a:pt x="9612" y="9659"/>
                </a:lnTo>
                <a:cubicBezTo>
                  <a:pt x="9739" y="9508"/>
                  <a:pt x="9798" y="9307"/>
                  <a:pt x="9781" y="9113"/>
                </a:cubicBezTo>
                <a:lnTo>
                  <a:pt x="9763" y="8939"/>
                </a:lnTo>
                <a:cubicBezTo>
                  <a:pt x="9726" y="8560"/>
                  <a:pt x="9410" y="8273"/>
                  <a:pt x="9028" y="8273"/>
                </a:cubicBezTo>
                <a:lnTo>
                  <a:pt x="8617" y="8273"/>
                </a:lnTo>
                <a:cubicBezTo>
                  <a:pt x="8432" y="8273"/>
                  <a:pt x="8280" y="8121"/>
                  <a:pt x="8280" y="7936"/>
                </a:cubicBezTo>
                <a:lnTo>
                  <a:pt x="8280" y="7165"/>
                </a:lnTo>
                <a:cubicBezTo>
                  <a:pt x="8280" y="6979"/>
                  <a:pt x="8432" y="6828"/>
                  <a:pt x="8617" y="6828"/>
                </a:cubicBezTo>
                <a:lnTo>
                  <a:pt x="9239" y="6828"/>
                </a:lnTo>
                <a:cubicBezTo>
                  <a:pt x="9375" y="6828"/>
                  <a:pt x="9485" y="6718"/>
                  <a:pt x="9485" y="6583"/>
                </a:cubicBezTo>
                <a:cubicBezTo>
                  <a:pt x="9485" y="6447"/>
                  <a:pt x="9375" y="6337"/>
                  <a:pt x="9239" y="6337"/>
                </a:cubicBezTo>
                <a:lnTo>
                  <a:pt x="8617" y="6337"/>
                </a:lnTo>
                <a:cubicBezTo>
                  <a:pt x="8161" y="6337"/>
                  <a:pt x="7790" y="6708"/>
                  <a:pt x="7790" y="7165"/>
                </a:cubicBezTo>
                <a:lnTo>
                  <a:pt x="7790" y="7934"/>
                </a:lnTo>
                <a:cubicBezTo>
                  <a:pt x="7790" y="8390"/>
                  <a:pt x="8160" y="8761"/>
                  <a:pt x="8617" y="8761"/>
                </a:cubicBezTo>
                <a:lnTo>
                  <a:pt x="9028" y="8761"/>
                </a:lnTo>
                <a:cubicBezTo>
                  <a:pt x="9156" y="8761"/>
                  <a:pt x="9265" y="8859"/>
                  <a:pt x="9276" y="8987"/>
                </a:cubicBezTo>
                <a:lnTo>
                  <a:pt x="9294" y="9159"/>
                </a:lnTo>
                <a:cubicBezTo>
                  <a:pt x="9302" y="9227"/>
                  <a:pt x="9280" y="9293"/>
                  <a:pt x="9238" y="9346"/>
                </a:cubicBezTo>
                <a:lnTo>
                  <a:pt x="8613" y="10093"/>
                </a:lnTo>
                <a:cubicBezTo>
                  <a:pt x="8439" y="10301"/>
                  <a:pt x="8343" y="10566"/>
                  <a:pt x="8343" y="10837"/>
                </a:cubicBezTo>
                <a:lnTo>
                  <a:pt x="8343" y="11596"/>
                </a:lnTo>
                <a:cubicBezTo>
                  <a:pt x="8030" y="11668"/>
                  <a:pt x="7701" y="11706"/>
                  <a:pt x="7367" y="11706"/>
                </a:cubicBezTo>
                <a:cubicBezTo>
                  <a:pt x="6571" y="11706"/>
                  <a:pt x="5823" y="11492"/>
                  <a:pt x="5180" y="11117"/>
                </a:cubicBezTo>
                <a:cubicBezTo>
                  <a:pt x="5298" y="10915"/>
                  <a:pt x="5435" y="10693"/>
                  <a:pt x="5583" y="10446"/>
                </a:cubicBezTo>
                <a:cubicBezTo>
                  <a:pt x="5836" y="10031"/>
                  <a:pt x="5772" y="9498"/>
                  <a:pt x="5432" y="9152"/>
                </a:cubicBezTo>
                <a:lnTo>
                  <a:pt x="4871" y="8582"/>
                </a:lnTo>
                <a:cubicBezTo>
                  <a:pt x="4765" y="8475"/>
                  <a:pt x="4707" y="8332"/>
                  <a:pt x="4707" y="8183"/>
                </a:cubicBezTo>
                <a:lnTo>
                  <a:pt x="4707" y="7788"/>
                </a:lnTo>
                <a:cubicBezTo>
                  <a:pt x="4707" y="7584"/>
                  <a:pt x="4815" y="7395"/>
                  <a:pt x="4990" y="7294"/>
                </a:cubicBezTo>
                <a:lnTo>
                  <a:pt x="7778" y="5672"/>
                </a:lnTo>
                <a:cubicBezTo>
                  <a:pt x="7995" y="5545"/>
                  <a:pt x="8130" y="5311"/>
                  <a:pt x="8130" y="5058"/>
                </a:cubicBezTo>
                <a:cubicBezTo>
                  <a:pt x="8130" y="4668"/>
                  <a:pt x="7811" y="4350"/>
                  <a:pt x="7419" y="4350"/>
                </a:cubicBezTo>
                <a:lnTo>
                  <a:pt x="6270" y="4350"/>
                </a:lnTo>
                <a:cubicBezTo>
                  <a:pt x="6204" y="4350"/>
                  <a:pt x="6143" y="4319"/>
                  <a:pt x="6101" y="4270"/>
                </a:cubicBezTo>
                <a:lnTo>
                  <a:pt x="5815" y="3921"/>
                </a:lnTo>
                <a:cubicBezTo>
                  <a:pt x="5677" y="3755"/>
                  <a:pt x="5475" y="3662"/>
                  <a:pt x="5265" y="3662"/>
                </a:cubicBezTo>
                <a:cubicBezTo>
                  <a:pt x="5201" y="3662"/>
                  <a:pt x="5135" y="3671"/>
                  <a:pt x="5071" y="3690"/>
                </a:cubicBezTo>
                <a:lnTo>
                  <a:pt x="4979" y="3716"/>
                </a:lnTo>
                <a:cubicBezTo>
                  <a:pt x="5688" y="3251"/>
                  <a:pt x="6509" y="3005"/>
                  <a:pt x="7361" y="3005"/>
                </a:cubicBezTo>
                <a:close/>
                <a:moveTo>
                  <a:pt x="2138" y="11225"/>
                </a:moveTo>
                <a:cubicBezTo>
                  <a:pt x="2386" y="11225"/>
                  <a:pt x="2632" y="11336"/>
                  <a:pt x="2795" y="11548"/>
                </a:cubicBezTo>
                <a:lnTo>
                  <a:pt x="3186" y="12063"/>
                </a:lnTo>
                <a:cubicBezTo>
                  <a:pt x="2895" y="12285"/>
                  <a:pt x="2123" y="12875"/>
                  <a:pt x="1822" y="13102"/>
                </a:cubicBezTo>
                <a:lnTo>
                  <a:pt x="1432" y="12587"/>
                </a:lnTo>
                <a:cubicBezTo>
                  <a:pt x="1156" y="12227"/>
                  <a:pt x="1227" y="11711"/>
                  <a:pt x="1588" y="11435"/>
                </a:cubicBezTo>
                <a:lnTo>
                  <a:pt x="1645" y="11390"/>
                </a:lnTo>
                <a:cubicBezTo>
                  <a:pt x="1792" y="11279"/>
                  <a:pt x="1965" y="11225"/>
                  <a:pt x="2138" y="11225"/>
                </a:cubicBezTo>
                <a:close/>
                <a:moveTo>
                  <a:pt x="7038" y="0"/>
                </a:moveTo>
                <a:cubicBezTo>
                  <a:pt x="7029" y="0"/>
                  <a:pt x="7020" y="1"/>
                  <a:pt x="7011" y="1"/>
                </a:cubicBezTo>
                <a:cubicBezTo>
                  <a:pt x="5119" y="90"/>
                  <a:pt x="3355" y="894"/>
                  <a:pt x="2043" y="2266"/>
                </a:cubicBezTo>
                <a:cubicBezTo>
                  <a:pt x="727" y="3642"/>
                  <a:pt x="1" y="5449"/>
                  <a:pt x="1" y="7354"/>
                </a:cubicBezTo>
                <a:cubicBezTo>
                  <a:pt x="1" y="8730"/>
                  <a:pt x="379" y="10064"/>
                  <a:pt x="1097" y="11225"/>
                </a:cubicBezTo>
                <a:cubicBezTo>
                  <a:pt x="693" y="11684"/>
                  <a:pt x="654" y="12381"/>
                  <a:pt x="1039" y="12886"/>
                </a:cubicBezTo>
                <a:lnTo>
                  <a:pt x="1478" y="13465"/>
                </a:lnTo>
                <a:cubicBezTo>
                  <a:pt x="1559" y="13571"/>
                  <a:pt x="1682" y="13627"/>
                  <a:pt x="1806" y="13627"/>
                </a:cubicBezTo>
                <a:cubicBezTo>
                  <a:pt x="1892" y="13627"/>
                  <a:pt x="1980" y="13599"/>
                  <a:pt x="2055" y="13542"/>
                </a:cubicBezTo>
                <a:lnTo>
                  <a:pt x="2129" y="13486"/>
                </a:lnTo>
                <a:lnTo>
                  <a:pt x="2524" y="14005"/>
                </a:lnTo>
                <a:cubicBezTo>
                  <a:pt x="2573" y="14068"/>
                  <a:pt x="2646" y="14101"/>
                  <a:pt x="2719" y="14101"/>
                </a:cubicBezTo>
                <a:cubicBezTo>
                  <a:pt x="2771" y="14101"/>
                  <a:pt x="2823" y="14085"/>
                  <a:pt x="2867" y="14050"/>
                </a:cubicBezTo>
                <a:cubicBezTo>
                  <a:pt x="2974" y="13968"/>
                  <a:pt x="2995" y="13815"/>
                  <a:pt x="2915" y="13707"/>
                </a:cubicBezTo>
                <a:lnTo>
                  <a:pt x="2520" y="13188"/>
                </a:lnTo>
                <a:lnTo>
                  <a:pt x="3081" y="12759"/>
                </a:lnTo>
                <a:lnTo>
                  <a:pt x="3476" y="13278"/>
                </a:lnTo>
                <a:cubicBezTo>
                  <a:pt x="3526" y="13342"/>
                  <a:pt x="3599" y="13375"/>
                  <a:pt x="3674" y="13375"/>
                </a:cubicBezTo>
                <a:cubicBezTo>
                  <a:pt x="3725" y="13375"/>
                  <a:pt x="3777" y="13359"/>
                  <a:pt x="3821" y="13326"/>
                </a:cubicBezTo>
                <a:cubicBezTo>
                  <a:pt x="3928" y="13243"/>
                  <a:pt x="3949" y="13089"/>
                  <a:pt x="3867" y="12982"/>
                </a:cubicBezTo>
                <a:lnTo>
                  <a:pt x="3472" y="12463"/>
                </a:lnTo>
                <a:lnTo>
                  <a:pt x="3545" y="12406"/>
                </a:lnTo>
                <a:cubicBezTo>
                  <a:pt x="3726" y="12269"/>
                  <a:pt x="3761" y="12011"/>
                  <a:pt x="3623" y="11831"/>
                </a:cubicBezTo>
                <a:lnTo>
                  <a:pt x="3183" y="11252"/>
                </a:lnTo>
                <a:cubicBezTo>
                  <a:pt x="2925" y="10914"/>
                  <a:pt x="2534" y="10736"/>
                  <a:pt x="2138" y="10736"/>
                </a:cubicBezTo>
                <a:cubicBezTo>
                  <a:pt x="1912" y="10736"/>
                  <a:pt x="1684" y="10794"/>
                  <a:pt x="1479" y="10913"/>
                </a:cubicBezTo>
                <a:cubicBezTo>
                  <a:pt x="830" y="9842"/>
                  <a:pt x="489" y="8617"/>
                  <a:pt x="489" y="7353"/>
                </a:cubicBezTo>
                <a:cubicBezTo>
                  <a:pt x="489" y="5575"/>
                  <a:pt x="1166" y="3887"/>
                  <a:pt x="2394" y="2603"/>
                </a:cubicBezTo>
                <a:cubicBezTo>
                  <a:pt x="3620" y="1322"/>
                  <a:pt x="5266" y="571"/>
                  <a:pt x="7031" y="488"/>
                </a:cubicBezTo>
                <a:cubicBezTo>
                  <a:pt x="7032" y="488"/>
                  <a:pt x="7033" y="488"/>
                  <a:pt x="7034" y="488"/>
                </a:cubicBezTo>
                <a:cubicBezTo>
                  <a:pt x="7080" y="488"/>
                  <a:pt x="7116" y="525"/>
                  <a:pt x="7116" y="570"/>
                </a:cubicBezTo>
                <a:lnTo>
                  <a:pt x="7116" y="2518"/>
                </a:lnTo>
                <a:cubicBezTo>
                  <a:pt x="6220" y="2562"/>
                  <a:pt x="5363" y="2851"/>
                  <a:pt x="4622" y="3361"/>
                </a:cubicBezTo>
                <a:cubicBezTo>
                  <a:pt x="3833" y="3903"/>
                  <a:pt x="3227" y="4658"/>
                  <a:pt x="2869" y="5542"/>
                </a:cubicBezTo>
                <a:cubicBezTo>
                  <a:pt x="2820" y="5667"/>
                  <a:pt x="2881" y="5811"/>
                  <a:pt x="3006" y="5861"/>
                </a:cubicBezTo>
                <a:cubicBezTo>
                  <a:pt x="3036" y="5873"/>
                  <a:pt x="3067" y="5879"/>
                  <a:pt x="3097" y="5879"/>
                </a:cubicBezTo>
                <a:cubicBezTo>
                  <a:pt x="3194" y="5879"/>
                  <a:pt x="3287" y="5821"/>
                  <a:pt x="3325" y="5726"/>
                </a:cubicBezTo>
                <a:cubicBezTo>
                  <a:pt x="3512" y="5262"/>
                  <a:pt x="3775" y="4838"/>
                  <a:pt x="4103" y="4470"/>
                </a:cubicBezTo>
                <a:lnTo>
                  <a:pt x="5204" y="4157"/>
                </a:lnTo>
                <a:cubicBezTo>
                  <a:pt x="5224" y="4151"/>
                  <a:pt x="5244" y="4148"/>
                  <a:pt x="5264" y="4148"/>
                </a:cubicBezTo>
                <a:cubicBezTo>
                  <a:pt x="5329" y="4148"/>
                  <a:pt x="5392" y="4177"/>
                  <a:pt x="5434" y="4230"/>
                </a:cubicBezTo>
                <a:lnTo>
                  <a:pt x="5720" y="4579"/>
                </a:lnTo>
                <a:cubicBezTo>
                  <a:pt x="5857" y="4742"/>
                  <a:pt x="6056" y="4838"/>
                  <a:pt x="6269" y="4838"/>
                </a:cubicBezTo>
                <a:lnTo>
                  <a:pt x="7418" y="4838"/>
                </a:lnTo>
                <a:cubicBezTo>
                  <a:pt x="7642" y="4838"/>
                  <a:pt x="7722" y="5136"/>
                  <a:pt x="7529" y="5248"/>
                </a:cubicBezTo>
                <a:lnTo>
                  <a:pt x="4742" y="6869"/>
                </a:lnTo>
                <a:cubicBezTo>
                  <a:pt x="4415" y="7057"/>
                  <a:pt x="4214" y="7409"/>
                  <a:pt x="4214" y="7786"/>
                </a:cubicBezTo>
                <a:lnTo>
                  <a:pt x="4214" y="8181"/>
                </a:lnTo>
                <a:cubicBezTo>
                  <a:pt x="4214" y="8461"/>
                  <a:pt x="4322" y="8726"/>
                  <a:pt x="4519" y="8925"/>
                </a:cubicBezTo>
                <a:lnTo>
                  <a:pt x="5082" y="9495"/>
                </a:lnTo>
                <a:cubicBezTo>
                  <a:pt x="5266" y="9681"/>
                  <a:pt x="5300" y="9968"/>
                  <a:pt x="5165" y="10192"/>
                </a:cubicBezTo>
                <a:cubicBezTo>
                  <a:pt x="5020" y="10432"/>
                  <a:pt x="4886" y="10648"/>
                  <a:pt x="4766" y="10843"/>
                </a:cubicBezTo>
                <a:cubicBezTo>
                  <a:pt x="3701" y="10048"/>
                  <a:pt x="3011" y="8778"/>
                  <a:pt x="3011" y="7352"/>
                </a:cubicBezTo>
                <a:cubicBezTo>
                  <a:pt x="3011" y="7163"/>
                  <a:pt x="3023" y="6972"/>
                  <a:pt x="3049" y="6787"/>
                </a:cubicBezTo>
                <a:cubicBezTo>
                  <a:pt x="3066" y="6653"/>
                  <a:pt x="2971" y="6530"/>
                  <a:pt x="2837" y="6512"/>
                </a:cubicBezTo>
                <a:cubicBezTo>
                  <a:pt x="2827" y="6511"/>
                  <a:pt x="2816" y="6510"/>
                  <a:pt x="2806" y="6510"/>
                </a:cubicBezTo>
                <a:cubicBezTo>
                  <a:pt x="2684" y="6510"/>
                  <a:pt x="2577" y="6600"/>
                  <a:pt x="2562" y="6724"/>
                </a:cubicBezTo>
                <a:cubicBezTo>
                  <a:pt x="2535" y="6930"/>
                  <a:pt x="2521" y="7141"/>
                  <a:pt x="2521" y="7352"/>
                </a:cubicBezTo>
                <a:cubicBezTo>
                  <a:pt x="2521" y="9935"/>
                  <a:pt x="4559" y="12058"/>
                  <a:pt x="7117" y="12186"/>
                </a:cubicBezTo>
                <a:lnTo>
                  <a:pt x="7117" y="14134"/>
                </a:lnTo>
                <a:cubicBezTo>
                  <a:pt x="7117" y="14289"/>
                  <a:pt x="7183" y="14441"/>
                  <a:pt x="7296" y="14548"/>
                </a:cubicBezTo>
                <a:cubicBezTo>
                  <a:pt x="7404" y="14651"/>
                  <a:pt x="7540" y="14705"/>
                  <a:pt x="7687" y="14705"/>
                </a:cubicBezTo>
                <a:lnTo>
                  <a:pt x="7715" y="14705"/>
                </a:lnTo>
                <a:cubicBezTo>
                  <a:pt x="9608" y="14615"/>
                  <a:pt x="11372" y="13813"/>
                  <a:pt x="12684" y="12440"/>
                </a:cubicBezTo>
                <a:cubicBezTo>
                  <a:pt x="13946" y="11124"/>
                  <a:pt x="14664" y="9409"/>
                  <a:pt x="14722" y="7591"/>
                </a:cubicBezTo>
                <a:cubicBezTo>
                  <a:pt x="15377" y="7577"/>
                  <a:pt x="15993" y="7247"/>
                  <a:pt x="16366" y="6702"/>
                </a:cubicBezTo>
                <a:cubicBezTo>
                  <a:pt x="16771" y="6115"/>
                  <a:pt x="16836" y="5342"/>
                  <a:pt x="16534" y="4692"/>
                </a:cubicBezTo>
                <a:cubicBezTo>
                  <a:pt x="16470" y="4555"/>
                  <a:pt x="16336" y="4463"/>
                  <a:pt x="16185" y="4453"/>
                </a:cubicBezTo>
                <a:cubicBezTo>
                  <a:pt x="16143" y="4451"/>
                  <a:pt x="16102" y="4449"/>
                  <a:pt x="16060" y="4449"/>
                </a:cubicBezTo>
                <a:cubicBezTo>
                  <a:pt x="15420" y="4449"/>
                  <a:pt x="14810" y="4752"/>
                  <a:pt x="14424" y="5262"/>
                </a:cubicBezTo>
                <a:cubicBezTo>
                  <a:pt x="14280" y="4773"/>
                  <a:pt x="14085" y="4301"/>
                  <a:pt x="13840" y="3851"/>
                </a:cubicBezTo>
                <a:cubicBezTo>
                  <a:pt x="13845" y="3835"/>
                  <a:pt x="13853" y="3818"/>
                  <a:pt x="13855" y="3801"/>
                </a:cubicBezTo>
                <a:cubicBezTo>
                  <a:pt x="14074" y="2939"/>
                  <a:pt x="13820" y="2012"/>
                  <a:pt x="13192" y="1384"/>
                </a:cubicBezTo>
                <a:cubicBezTo>
                  <a:pt x="12713" y="905"/>
                  <a:pt x="12061" y="643"/>
                  <a:pt x="11396" y="643"/>
                </a:cubicBezTo>
                <a:cubicBezTo>
                  <a:pt x="11189" y="643"/>
                  <a:pt x="10981" y="669"/>
                  <a:pt x="10776" y="721"/>
                </a:cubicBezTo>
                <a:cubicBezTo>
                  <a:pt x="10613" y="762"/>
                  <a:pt x="10486" y="890"/>
                  <a:pt x="10445" y="1054"/>
                </a:cubicBezTo>
                <a:cubicBezTo>
                  <a:pt x="10226" y="1917"/>
                  <a:pt x="10480" y="2843"/>
                  <a:pt x="11108" y="3471"/>
                </a:cubicBezTo>
                <a:cubicBezTo>
                  <a:pt x="11588" y="3949"/>
                  <a:pt x="12238" y="4212"/>
                  <a:pt x="12906" y="4212"/>
                </a:cubicBezTo>
                <a:cubicBezTo>
                  <a:pt x="13085" y="4212"/>
                  <a:pt x="13267" y="4192"/>
                  <a:pt x="13446" y="4154"/>
                </a:cubicBezTo>
                <a:cubicBezTo>
                  <a:pt x="13745" y="4716"/>
                  <a:pt x="13960" y="5314"/>
                  <a:pt x="14091" y="5936"/>
                </a:cubicBezTo>
                <a:cubicBezTo>
                  <a:pt x="13960" y="6400"/>
                  <a:pt x="13995" y="6906"/>
                  <a:pt x="14201" y="7353"/>
                </a:cubicBezTo>
                <a:cubicBezTo>
                  <a:pt x="14212" y="7374"/>
                  <a:pt x="14222" y="7395"/>
                  <a:pt x="14236" y="7415"/>
                </a:cubicBezTo>
                <a:cubicBezTo>
                  <a:pt x="14222" y="9172"/>
                  <a:pt x="13548" y="10836"/>
                  <a:pt x="12331" y="12106"/>
                </a:cubicBezTo>
                <a:cubicBezTo>
                  <a:pt x="11106" y="13386"/>
                  <a:pt x="9458" y="14138"/>
                  <a:pt x="7693" y="14220"/>
                </a:cubicBezTo>
                <a:cubicBezTo>
                  <a:pt x="7690" y="14220"/>
                  <a:pt x="7687" y="14220"/>
                  <a:pt x="7685" y="14220"/>
                </a:cubicBezTo>
                <a:cubicBezTo>
                  <a:pt x="7661" y="14220"/>
                  <a:pt x="7644" y="14209"/>
                  <a:pt x="7635" y="14199"/>
                </a:cubicBezTo>
                <a:cubicBezTo>
                  <a:pt x="7625" y="14190"/>
                  <a:pt x="7608" y="14170"/>
                  <a:pt x="7608" y="14139"/>
                </a:cubicBezTo>
                <a:lnTo>
                  <a:pt x="7608" y="12192"/>
                </a:lnTo>
                <a:cubicBezTo>
                  <a:pt x="10162" y="12065"/>
                  <a:pt x="12204" y="9947"/>
                  <a:pt x="12204" y="7357"/>
                </a:cubicBezTo>
                <a:cubicBezTo>
                  <a:pt x="12204" y="4888"/>
                  <a:pt x="10227" y="2652"/>
                  <a:pt x="7608" y="2521"/>
                </a:cubicBezTo>
                <a:lnTo>
                  <a:pt x="7608" y="572"/>
                </a:lnTo>
                <a:cubicBezTo>
                  <a:pt x="7608" y="417"/>
                  <a:pt x="7543" y="266"/>
                  <a:pt x="7432" y="158"/>
                </a:cubicBezTo>
                <a:cubicBezTo>
                  <a:pt x="7325" y="56"/>
                  <a:pt x="7186" y="0"/>
                  <a:pt x="7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3468" name="Google Shape;3468;p103"/>
          <p:cNvGrpSpPr/>
          <p:nvPr/>
        </p:nvGrpSpPr>
        <p:grpSpPr>
          <a:xfrm>
            <a:off x="4876801" y="1750857"/>
            <a:ext cx="539996" cy="540004"/>
            <a:chOff x="4969001" y="1486674"/>
            <a:chExt cx="380012" cy="381197"/>
          </a:xfrm>
        </p:grpSpPr>
        <p:sp>
          <p:nvSpPr>
            <p:cNvPr id="3469" name="Google Shape;3469;p103"/>
            <p:cNvSpPr/>
            <p:nvPr/>
          </p:nvSpPr>
          <p:spPr>
            <a:xfrm>
              <a:off x="4969001" y="1486674"/>
              <a:ext cx="380012" cy="381197"/>
            </a:xfrm>
            <a:custGeom>
              <a:avLst/>
              <a:gdLst/>
              <a:ahLst/>
              <a:cxnLst/>
              <a:rect l="l" t="t" r="r" b="b"/>
              <a:pathLst>
                <a:path w="16669" h="16721" extrusionOk="0">
                  <a:moveTo>
                    <a:pt x="11423" y="1692"/>
                  </a:moveTo>
                  <a:lnTo>
                    <a:pt x="11423" y="2810"/>
                  </a:lnTo>
                  <a:lnTo>
                    <a:pt x="8094" y="2810"/>
                  </a:lnTo>
                  <a:lnTo>
                    <a:pt x="8591" y="1692"/>
                  </a:lnTo>
                  <a:close/>
                  <a:moveTo>
                    <a:pt x="12013" y="490"/>
                  </a:moveTo>
                  <a:cubicBezTo>
                    <a:pt x="12350" y="490"/>
                    <a:pt x="12624" y="765"/>
                    <a:pt x="12624" y="1101"/>
                  </a:cubicBezTo>
                  <a:lnTo>
                    <a:pt x="12624" y="2810"/>
                  </a:lnTo>
                  <a:lnTo>
                    <a:pt x="11911" y="2810"/>
                  </a:lnTo>
                  <a:lnTo>
                    <a:pt x="11911" y="1636"/>
                  </a:lnTo>
                  <a:cubicBezTo>
                    <a:pt x="11911" y="1397"/>
                    <a:pt x="11716" y="1203"/>
                    <a:pt x="11479" y="1203"/>
                  </a:cubicBezTo>
                  <a:lnTo>
                    <a:pt x="8552" y="1203"/>
                  </a:lnTo>
                  <a:cubicBezTo>
                    <a:pt x="8382" y="1203"/>
                    <a:pt x="8227" y="1304"/>
                    <a:pt x="8157" y="1461"/>
                  </a:cubicBezTo>
                  <a:lnTo>
                    <a:pt x="7556" y="2811"/>
                  </a:lnTo>
                  <a:lnTo>
                    <a:pt x="6776" y="2811"/>
                  </a:lnTo>
                  <a:lnTo>
                    <a:pt x="7659" y="826"/>
                  </a:lnTo>
                  <a:cubicBezTo>
                    <a:pt x="7751" y="621"/>
                    <a:pt x="7954" y="490"/>
                    <a:pt x="8177" y="490"/>
                  </a:cubicBezTo>
                  <a:close/>
                  <a:moveTo>
                    <a:pt x="2846" y="3506"/>
                  </a:moveTo>
                  <a:lnTo>
                    <a:pt x="3630" y="4290"/>
                  </a:lnTo>
                  <a:lnTo>
                    <a:pt x="3021" y="4900"/>
                  </a:lnTo>
                  <a:lnTo>
                    <a:pt x="2236" y="4115"/>
                  </a:lnTo>
                  <a:lnTo>
                    <a:pt x="2846" y="3506"/>
                  </a:lnTo>
                  <a:close/>
                  <a:moveTo>
                    <a:pt x="14942" y="4317"/>
                  </a:moveTo>
                  <a:cubicBezTo>
                    <a:pt x="15624" y="4317"/>
                    <a:pt x="16177" y="4870"/>
                    <a:pt x="16177" y="5552"/>
                  </a:cubicBezTo>
                  <a:lnTo>
                    <a:pt x="16177" y="11377"/>
                  </a:lnTo>
                  <a:lnTo>
                    <a:pt x="16178" y="11377"/>
                  </a:lnTo>
                  <a:cubicBezTo>
                    <a:pt x="16178" y="11586"/>
                    <a:pt x="16094" y="11786"/>
                    <a:pt x="15947" y="11933"/>
                  </a:cubicBezTo>
                  <a:lnTo>
                    <a:pt x="15491" y="12389"/>
                  </a:lnTo>
                  <a:cubicBezTo>
                    <a:pt x="15444" y="12436"/>
                    <a:pt x="15382" y="12459"/>
                    <a:pt x="15320" y="12459"/>
                  </a:cubicBezTo>
                  <a:cubicBezTo>
                    <a:pt x="15257" y="12459"/>
                    <a:pt x="15193" y="12435"/>
                    <a:pt x="15144" y="12386"/>
                  </a:cubicBezTo>
                  <a:cubicBezTo>
                    <a:pt x="15051" y="12293"/>
                    <a:pt x="15057" y="12129"/>
                    <a:pt x="15155" y="12030"/>
                  </a:cubicBezTo>
                  <a:lnTo>
                    <a:pt x="15576" y="11608"/>
                  </a:lnTo>
                  <a:cubicBezTo>
                    <a:pt x="15646" y="11538"/>
                    <a:pt x="15687" y="11442"/>
                    <a:pt x="15687" y="11342"/>
                  </a:cubicBezTo>
                  <a:lnTo>
                    <a:pt x="15687" y="5552"/>
                  </a:lnTo>
                  <a:cubicBezTo>
                    <a:pt x="15687" y="5140"/>
                    <a:pt x="15353" y="4807"/>
                    <a:pt x="14942" y="4807"/>
                  </a:cubicBezTo>
                  <a:lnTo>
                    <a:pt x="14160" y="4807"/>
                  </a:lnTo>
                  <a:lnTo>
                    <a:pt x="14160" y="4317"/>
                  </a:lnTo>
                  <a:close/>
                  <a:moveTo>
                    <a:pt x="8177" y="0"/>
                  </a:moveTo>
                  <a:cubicBezTo>
                    <a:pt x="7761" y="0"/>
                    <a:pt x="7381" y="247"/>
                    <a:pt x="7212" y="627"/>
                  </a:cubicBezTo>
                  <a:lnTo>
                    <a:pt x="6240" y="2810"/>
                  </a:lnTo>
                  <a:lnTo>
                    <a:pt x="5507" y="2810"/>
                  </a:lnTo>
                  <a:cubicBezTo>
                    <a:pt x="5252" y="2810"/>
                    <a:pt x="5010" y="2910"/>
                    <a:pt x="4828" y="3091"/>
                  </a:cubicBezTo>
                  <a:lnTo>
                    <a:pt x="3976" y="3943"/>
                  </a:lnTo>
                  <a:lnTo>
                    <a:pt x="3191" y="3157"/>
                  </a:lnTo>
                  <a:lnTo>
                    <a:pt x="3740" y="2608"/>
                  </a:lnTo>
                  <a:cubicBezTo>
                    <a:pt x="3906" y="2443"/>
                    <a:pt x="3906" y="2175"/>
                    <a:pt x="3740" y="2008"/>
                  </a:cubicBezTo>
                  <a:lnTo>
                    <a:pt x="3168" y="1435"/>
                  </a:lnTo>
                  <a:cubicBezTo>
                    <a:pt x="3085" y="1353"/>
                    <a:pt x="2976" y="1312"/>
                    <a:pt x="2868" y="1312"/>
                  </a:cubicBezTo>
                  <a:cubicBezTo>
                    <a:pt x="2759" y="1312"/>
                    <a:pt x="2650" y="1353"/>
                    <a:pt x="2568" y="1435"/>
                  </a:cubicBezTo>
                  <a:lnTo>
                    <a:pt x="1429" y="2571"/>
                  </a:lnTo>
                  <a:cubicBezTo>
                    <a:pt x="1334" y="2667"/>
                    <a:pt x="1334" y="2823"/>
                    <a:pt x="1429" y="2917"/>
                  </a:cubicBezTo>
                  <a:cubicBezTo>
                    <a:pt x="1477" y="2965"/>
                    <a:pt x="1540" y="2989"/>
                    <a:pt x="1603" y="2989"/>
                  </a:cubicBezTo>
                  <a:cubicBezTo>
                    <a:pt x="1666" y="2989"/>
                    <a:pt x="1729" y="2965"/>
                    <a:pt x="1778" y="2917"/>
                  </a:cubicBezTo>
                  <a:lnTo>
                    <a:pt x="2867" y="1828"/>
                  </a:lnTo>
                  <a:lnTo>
                    <a:pt x="3347" y="2307"/>
                  </a:lnTo>
                  <a:lnTo>
                    <a:pt x="1038" y="4616"/>
                  </a:lnTo>
                  <a:lnTo>
                    <a:pt x="558" y="4136"/>
                  </a:lnTo>
                  <a:lnTo>
                    <a:pt x="970" y="3724"/>
                  </a:lnTo>
                  <a:cubicBezTo>
                    <a:pt x="1066" y="3628"/>
                    <a:pt x="1066" y="3473"/>
                    <a:pt x="970" y="3379"/>
                  </a:cubicBezTo>
                  <a:cubicBezTo>
                    <a:pt x="923" y="3331"/>
                    <a:pt x="861" y="3307"/>
                    <a:pt x="798" y="3307"/>
                  </a:cubicBezTo>
                  <a:cubicBezTo>
                    <a:pt x="735" y="3307"/>
                    <a:pt x="673" y="3331"/>
                    <a:pt x="625" y="3379"/>
                  </a:cubicBezTo>
                  <a:lnTo>
                    <a:pt x="166" y="3837"/>
                  </a:lnTo>
                  <a:cubicBezTo>
                    <a:pt x="1" y="4001"/>
                    <a:pt x="1" y="4270"/>
                    <a:pt x="166" y="4437"/>
                  </a:cubicBezTo>
                  <a:lnTo>
                    <a:pt x="740" y="5011"/>
                  </a:lnTo>
                  <a:cubicBezTo>
                    <a:pt x="823" y="5093"/>
                    <a:pt x="931" y="5134"/>
                    <a:pt x="1040" y="5134"/>
                  </a:cubicBezTo>
                  <a:cubicBezTo>
                    <a:pt x="1148" y="5134"/>
                    <a:pt x="1257" y="5093"/>
                    <a:pt x="1340" y="5011"/>
                  </a:cubicBezTo>
                  <a:lnTo>
                    <a:pt x="1888" y="4461"/>
                  </a:lnTo>
                  <a:lnTo>
                    <a:pt x="2674" y="5245"/>
                  </a:lnTo>
                  <a:lnTo>
                    <a:pt x="1907" y="6012"/>
                  </a:lnTo>
                  <a:cubicBezTo>
                    <a:pt x="1725" y="6192"/>
                    <a:pt x="1627" y="6435"/>
                    <a:pt x="1627" y="6691"/>
                  </a:cubicBezTo>
                  <a:lnTo>
                    <a:pt x="1627" y="13995"/>
                  </a:lnTo>
                  <a:cubicBezTo>
                    <a:pt x="1627" y="14132"/>
                    <a:pt x="1737" y="14240"/>
                    <a:pt x="1872" y="14240"/>
                  </a:cubicBezTo>
                  <a:cubicBezTo>
                    <a:pt x="2008" y="14240"/>
                    <a:pt x="2118" y="14132"/>
                    <a:pt x="2118" y="13995"/>
                  </a:cubicBezTo>
                  <a:lnTo>
                    <a:pt x="2118" y="6691"/>
                  </a:lnTo>
                  <a:cubicBezTo>
                    <a:pt x="2118" y="6565"/>
                    <a:pt x="2167" y="6448"/>
                    <a:pt x="2254" y="6359"/>
                  </a:cubicBezTo>
                  <a:cubicBezTo>
                    <a:pt x="2796" y="5817"/>
                    <a:pt x="4604" y="4008"/>
                    <a:pt x="5174" y="3438"/>
                  </a:cubicBezTo>
                  <a:cubicBezTo>
                    <a:pt x="5263" y="3350"/>
                    <a:pt x="5380" y="3301"/>
                    <a:pt x="5506" y="3301"/>
                  </a:cubicBezTo>
                  <a:lnTo>
                    <a:pt x="13484" y="3301"/>
                  </a:lnTo>
                  <a:cubicBezTo>
                    <a:pt x="13586" y="3301"/>
                    <a:pt x="13668" y="3383"/>
                    <a:pt x="13668" y="3484"/>
                  </a:cubicBezTo>
                  <a:lnTo>
                    <a:pt x="13668" y="16046"/>
                  </a:lnTo>
                  <a:cubicBezTo>
                    <a:pt x="13668" y="16149"/>
                    <a:pt x="13585" y="16230"/>
                    <a:pt x="13484" y="16230"/>
                  </a:cubicBezTo>
                  <a:lnTo>
                    <a:pt x="2301" y="16230"/>
                  </a:lnTo>
                  <a:cubicBezTo>
                    <a:pt x="2198" y="16230"/>
                    <a:pt x="2118" y="16147"/>
                    <a:pt x="2118" y="16046"/>
                  </a:cubicBezTo>
                  <a:lnTo>
                    <a:pt x="2118" y="15136"/>
                  </a:lnTo>
                  <a:cubicBezTo>
                    <a:pt x="2118" y="15002"/>
                    <a:pt x="2008" y="14891"/>
                    <a:pt x="1872" y="14891"/>
                  </a:cubicBezTo>
                  <a:cubicBezTo>
                    <a:pt x="1737" y="14891"/>
                    <a:pt x="1627" y="15001"/>
                    <a:pt x="1627" y="15136"/>
                  </a:cubicBezTo>
                  <a:lnTo>
                    <a:pt x="1627" y="16046"/>
                  </a:lnTo>
                  <a:cubicBezTo>
                    <a:pt x="1627" y="16419"/>
                    <a:pt x="1929" y="16721"/>
                    <a:pt x="2301" y="16721"/>
                  </a:cubicBezTo>
                  <a:lnTo>
                    <a:pt x="13484" y="16721"/>
                  </a:lnTo>
                  <a:cubicBezTo>
                    <a:pt x="13857" y="16721"/>
                    <a:pt x="14158" y="16419"/>
                    <a:pt x="14158" y="16046"/>
                  </a:cubicBezTo>
                  <a:lnTo>
                    <a:pt x="14158" y="5298"/>
                  </a:lnTo>
                  <a:lnTo>
                    <a:pt x="14941" y="5298"/>
                  </a:lnTo>
                  <a:cubicBezTo>
                    <a:pt x="15082" y="5298"/>
                    <a:pt x="15198" y="5412"/>
                    <a:pt x="15198" y="5553"/>
                  </a:cubicBezTo>
                  <a:lnTo>
                    <a:pt x="15198" y="11298"/>
                  </a:lnTo>
                  <a:lnTo>
                    <a:pt x="14810" y="11687"/>
                  </a:lnTo>
                  <a:cubicBezTo>
                    <a:pt x="14517" y="11980"/>
                    <a:pt x="14513" y="12448"/>
                    <a:pt x="14797" y="12733"/>
                  </a:cubicBezTo>
                  <a:cubicBezTo>
                    <a:pt x="14940" y="12879"/>
                    <a:pt x="15130" y="12951"/>
                    <a:pt x="15319" y="12951"/>
                  </a:cubicBezTo>
                  <a:cubicBezTo>
                    <a:pt x="15508" y="12951"/>
                    <a:pt x="15696" y="12879"/>
                    <a:pt x="15840" y="12736"/>
                  </a:cubicBezTo>
                  <a:lnTo>
                    <a:pt x="16294" y="12280"/>
                  </a:lnTo>
                  <a:cubicBezTo>
                    <a:pt x="16533" y="12044"/>
                    <a:pt x="16668" y="11714"/>
                    <a:pt x="16668" y="11377"/>
                  </a:cubicBezTo>
                  <a:lnTo>
                    <a:pt x="16668" y="5552"/>
                  </a:lnTo>
                  <a:cubicBezTo>
                    <a:pt x="16668" y="4601"/>
                    <a:pt x="15893" y="3826"/>
                    <a:pt x="14944" y="3826"/>
                  </a:cubicBezTo>
                  <a:lnTo>
                    <a:pt x="14160" y="3826"/>
                  </a:lnTo>
                  <a:lnTo>
                    <a:pt x="14160" y="3484"/>
                  </a:lnTo>
                  <a:cubicBezTo>
                    <a:pt x="14160" y="3112"/>
                    <a:pt x="13858" y="2810"/>
                    <a:pt x="13486" y="2810"/>
                  </a:cubicBezTo>
                  <a:lnTo>
                    <a:pt x="13113" y="2810"/>
                  </a:lnTo>
                  <a:lnTo>
                    <a:pt x="13113" y="1101"/>
                  </a:lnTo>
                  <a:cubicBezTo>
                    <a:pt x="13113" y="494"/>
                    <a:pt x="12619" y="0"/>
                    <a:pt x="12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470" name="Google Shape;3470;p103"/>
            <p:cNvSpPr/>
            <p:nvPr/>
          </p:nvSpPr>
          <p:spPr>
            <a:xfrm>
              <a:off x="5045441" y="1641902"/>
              <a:ext cx="203445" cy="139771"/>
            </a:xfrm>
            <a:custGeom>
              <a:avLst/>
              <a:gdLst/>
              <a:ahLst/>
              <a:cxnLst/>
              <a:rect l="l" t="t" r="r" b="b"/>
              <a:pathLst>
                <a:path w="8924" h="6131" extrusionOk="0">
                  <a:moveTo>
                    <a:pt x="1101" y="492"/>
                  </a:moveTo>
                  <a:cubicBezTo>
                    <a:pt x="2257" y="492"/>
                    <a:pt x="3518" y="1226"/>
                    <a:pt x="4076" y="2194"/>
                  </a:cubicBezTo>
                  <a:cubicBezTo>
                    <a:pt x="3869" y="2317"/>
                    <a:pt x="3678" y="2450"/>
                    <a:pt x="3508" y="2590"/>
                  </a:cubicBezTo>
                  <a:cubicBezTo>
                    <a:pt x="2920" y="1791"/>
                    <a:pt x="2034" y="1040"/>
                    <a:pt x="1037" y="493"/>
                  </a:cubicBezTo>
                  <a:cubicBezTo>
                    <a:pt x="1058" y="492"/>
                    <a:pt x="1080" y="492"/>
                    <a:pt x="1101" y="492"/>
                  </a:cubicBezTo>
                  <a:close/>
                  <a:moveTo>
                    <a:pt x="970" y="1019"/>
                  </a:moveTo>
                  <a:lnTo>
                    <a:pt x="970" y="1019"/>
                  </a:lnTo>
                  <a:cubicBezTo>
                    <a:pt x="1856" y="1534"/>
                    <a:pt x="2633" y="2211"/>
                    <a:pt x="3145" y="2925"/>
                  </a:cubicBezTo>
                  <a:cubicBezTo>
                    <a:pt x="2689" y="3418"/>
                    <a:pt x="2496" y="3946"/>
                    <a:pt x="2563" y="4468"/>
                  </a:cubicBezTo>
                  <a:cubicBezTo>
                    <a:pt x="2348" y="4362"/>
                    <a:pt x="2153" y="4194"/>
                    <a:pt x="1989" y="3967"/>
                  </a:cubicBezTo>
                  <a:cubicBezTo>
                    <a:pt x="1341" y="3066"/>
                    <a:pt x="1638" y="2220"/>
                    <a:pt x="970" y="1019"/>
                  </a:cubicBezTo>
                  <a:close/>
                  <a:moveTo>
                    <a:pt x="7179" y="1803"/>
                  </a:moveTo>
                  <a:cubicBezTo>
                    <a:pt x="7432" y="1803"/>
                    <a:pt x="7666" y="1827"/>
                    <a:pt x="7876" y="1873"/>
                  </a:cubicBezTo>
                  <a:cubicBezTo>
                    <a:pt x="5494" y="2341"/>
                    <a:pt x="3949" y="3490"/>
                    <a:pt x="3146" y="4734"/>
                  </a:cubicBezTo>
                  <a:cubicBezTo>
                    <a:pt x="2592" y="3467"/>
                    <a:pt x="4401" y="2335"/>
                    <a:pt x="5963" y="1957"/>
                  </a:cubicBezTo>
                  <a:cubicBezTo>
                    <a:pt x="6392" y="1854"/>
                    <a:pt x="6805" y="1803"/>
                    <a:pt x="7179" y="1803"/>
                  </a:cubicBezTo>
                  <a:close/>
                  <a:moveTo>
                    <a:pt x="1092" y="1"/>
                  </a:moveTo>
                  <a:cubicBezTo>
                    <a:pt x="850" y="1"/>
                    <a:pt x="614" y="28"/>
                    <a:pt x="387" y="86"/>
                  </a:cubicBezTo>
                  <a:cubicBezTo>
                    <a:pt x="119" y="155"/>
                    <a:pt x="1" y="481"/>
                    <a:pt x="177" y="707"/>
                  </a:cubicBezTo>
                  <a:cubicBezTo>
                    <a:pt x="1285" y="2122"/>
                    <a:pt x="746" y="3078"/>
                    <a:pt x="1593" y="4253"/>
                  </a:cubicBezTo>
                  <a:cubicBezTo>
                    <a:pt x="1896" y="4674"/>
                    <a:pt x="2294" y="4946"/>
                    <a:pt x="2753" y="5046"/>
                  </a:cubicBezTo>
                  <a:cubicBezTo>
                    <a:pt x="2786" y="5110"/>
                    <a:pt x="2823" y="5173"/>
                    <a:pt x="2864" y="5235"/>
                  </a:cubicBezTo>
                  <a:cubicBezTo>
                    <a:pt x="2774" y="5422"/>
                    <a:pt x="2696" y="5612"/>
                    <a:pt x="2634" y="5808"/>
                  </a:cubicBezTo>
                  <a:cubicBezTo>
                    <a:pt x="2583" y="5968"/>
                    <a:pt x="2702" y="6130"/>
                    <a:pt x="2867" y="6130"/>
                  </a:cubicBezTo>
                  <a:cubicBezTo>
                    <a:pt x="2970" y="6130"/>
                    <a:pt x="3067" y="6062"/>
                    <a:pt x="3100" y="5961"/>
                  </a:cubicBezTo>
                  <a:cubicBezTo>
                    <a:pt x="3139" y="5841"/>
                    <a:pt x="3183" y="5722"/>
                    <a:pt x="3234" y="5605"/>
                  </a:cubicBezTo>
                  <a:cubicBezTo>
                    <a:pt x="3535" y="5802"/>
                    <a:pt x="3950" y="5916"/>
                    <a:pt x="4405" y="5916"/>
                  </a:cubicBezTo>
                  <a:cubicBezTo>
                    <a:pt x="4917" y="5916"/>
                    <a:pt x="5479" y="5772"/>
                    <a:pt x="5984" y="5440"/>
                  </a:cubicBezTo>
                  <a:cubicBezTo>
                    <a:pt x="6295" y="5237"/>
                    <a:pt x="6547" y="4981"/>
                    <a:pt x="6779" y="4637"/>
                  </a:cubicBezTo>
                  <a:cubicBezTo>
                    <a:pt x="6852" y="4524"/>
                    <a:pt x="6822" y="4373"/>
                    <a:pt x="6711" y="4297"/>
                  </a:cubicBezTo>
                  <a:cubicBezTo>
                    <a:pt x="6669" y="4268"/>
                    <a:pt x="6621" y="4255"/>
                    <a:pt x="6574" y="4255"/>
                  </a:cubicBezTo>
                  <a:cubicBezTo>
                    <a:pt x="6496" y="4255"/>
                    <a:pt x="6418" y="4293"/>
                    <a:pt x="6371" y="4363"/>
                  </a:cubicBezTo>
                  <a:cubicBezTo>
                    <a:pt x="6175" y="4657"/>
                    <a:pt x="5974" y="4861"/>
                    <a:pt x="5716" y="5029"/>
                  </a:cubicBezTo>
                  <a:cubicBezTo>
                    <a:pt x="5287" y="5311"/>
                    <a:pt x="4818" y="5425"/>
                    <a:pt x="4404" y="5425"/>
                  </a:cubicBezTo>
                  <a:cubicBezTo>
                    <a:pt x="4013" y="5425"/>
                    <a:pt x="3671" y="5323"/>
                    <a:pt x="3458" y="5165"/>
                  </a:cubicBezTo>
                  <a:cubicBezTo>
                    <a:pt x="4337" y="3661"/>
                    <a:pt x="6025" y="2788"/>
                    <a:pt x="7720" y="2407"/>
                  </a:cubicBezTo>
                  <a:lnTo>
                    <a:pt x="7720" y="2407"/>
                  </a:lnTo>
                  <a:cubicBezTo>
                    <a:pt x="7354" y="2740"/>
                    <a:pt x="7121" y="3078"/>
                    <a:pt x="6937" y="3383"/>
                  </a:cubicBezTo>
                  <a:cubicBezTo>
                    <a:pt x="6866" y="3500"/>
                    <a:pt x="6903" y="3649"/>
                    <a:pt x="7020" y="3720"/>
                  </a:cubicBezTo>
                  <a:cubicBezTo>
                    <a:pt x="7060" y="3744"/>
                    <a:pt x="7104" y="3756"/>
                    <a:pt x="7147" y="3756"/>
                  </a:cubicBezTo>
                  <a:cubicBezTo>
                    <a:pt x="7230" y="3756"/>
                    <a:pt x="7311" y="3713"/>
                    <a:pt x="7357" y="3637"/>
                  </a:cubicBezTo>
                  <a:cubicBezTo>
                    <a:pt x="7608" y="3219"/>
                    <a:pt x="7964" y="2736"/>
                    <a:pt x="8678" y="2303"/>
                  </a:cubicBezTo>
                  <a:cubicBezTo>
                    <a:pt x="8914" y="2161"/>
                    <a:pt x="8924" y="1808"/>
                    <a:pt x="8677" y="1660"/>
                  </a:cubicBezTo>
                  <a:cubicBezTo>
                    <a:pt x="8263" y="1412"/>
                    <a:pt x="7744" y="1311"/>
                    <a:pt x="7194" y="1311"/>
                  </a:cubicBezTo>
                  <a:cubicBezTo>
                    <a:pt x="6265" y="1311"/>
                    <a:pt x="5249" y="1600"/>
                    <a:pt x="4507" y="1962"/>
                  </a:cubicBezTo>
                  <a:cubicBezTo>
                    <a:pt x="3852" y="809"/>
                    <a:pt x="2403" y="1"/>
                    <a:pt x="10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40051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41">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43">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5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6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3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4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45">
                                            <p:txEl>
                                              <p:pRg st="0" end="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4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4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4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438">
                                            <p:txEl>
                                              <p:pRg st="0" end="0"/>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4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45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45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5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4" grpId="0" animBg="1"/>
      <p:bldP spid="3435" grpId="0" animBg="1"/>
      <p:bldP spid="3436" grpId="0" animBg="1"/>
      <p:bldP spid="3437" grpId="0" animBg="1"/>
      <p:bldP spid="3438" grpId="0" build="p"/>
      <p:bldP spid="3440" grpId="0"/>
      <p:bldP spid="3441" grpId="0" build="p"/>
      <p:bldP spid="3442" grpId="0"/>
      <p:bldP spid="3443" grpId="0" build="p"/>
      <p:bldP spid="3444" grpId="0"/>
      <p:bldP spid="3445" grpId="0" build="p"/>
      <p:bldP spid="3446" grpId="0"/>
      <p:bldP spid="3447" grpId="0" animBg="1"/>
      <p:bldP spid="3448" grpId="0" animBg="1"/>
      <p:bldP spid="3449" grpId="0" animBg="1"/>
      <p:bldP spid="3450" grpId="0" animBg="1"/>
      <p:bldP spid="3451" grpId="0" animBg="1"/>
      <p:bldP spid="3452" grpId="0" animBg="1"/>
      <p:bldP spid="3453" grpId="0" animBg="1"/>
      <p:bldP spid="3454" grpId="0" animBg="1"/>
      <p:bldP spid="3455" grpId="0" animBg="1"/>
      <p:bldP spid="3456" grpId="0" animBg="1"/>
      <p:bldP spid="3457" grpId="0" animBg="1"/>
      <p:bldP spid="3458" grpId="0" animBg="1"/>
      <p:bldP spid="346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60">
          <a:extLst>
            <a:ext uri="{FF2B5EF4-FFF2-40B4-BE49-F238E27FC236}">
              <a16:creationId xmlns:a16="http://schemas.microsoft.com/office/drawing/2014/main" id="{8AE536AA-4D11-0935-D283-E13157E3619F}"/>
            </a:ext>
          </a:extLst>
        </p:cNvPr>
        <p:cNvGrpSpPr/>
        <p:nvPr/>
      </p:nvGrpSpPr>
      <p:grpSpPr>
        <a:xfrm>
          <a:off x="0" y="0"/>
          <a:ext cx="0" cy="0"/>
          <a:chOff x="0" y="0"/>
          <a:chExt cx="0" cy="0"/>
        </a:xfrm>
      </p:grpSpPr>
      <p:sp>
        <p:nvSpPr>
          <p:cNvPr id="1361" name="Google Shape;1361;p65">
            <a:extLst>
              <a:ext uri="{FF2B5EF4-FFF2-40B4-BE49-F238E27FC236}">
                <a16:creationId xmlns:a16="http://schemas.microsoft.com/office/drawing/2014/main" id="{7B010B84-F5D4-B6FA-6A79-0C8A7BE18FD7}"/>
              </a:ext>
            </a:extLst>
          </p:cNvPr>
          <p:cNvSpPr/>
          <p:nvPr/>
        </p:nvSpPr>
        <p:spPr>
          <a:xfrm>
            <a:off x="1128000" y="1616400"/>
            <a:ext cx="3240000" cy="3527100"/>
          </a:xfrm>
          <a:prstGeom prst="round2SameRect">
            <a:avLst>
              <a:gd name="adj1" fmla="val 7284"/>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1362" name="Google Shape;1362;p65">
            <a:extLst>
              <a:ext uri="{FF2B5EF4-FFF2-40B4-BE49-F238E27FC236}">
                <a16:creationId xmlns:a16="http://schemas.microsoft.com/office/drawing/2014/main" id="{0743F41A-7949-B287-E60D-18573A06549C}"/>
              </a:ext>
            </a:extLst>
          </p:cNvPr>
          <p:cNvSpPr/>
          <p:nvPr/>
        </p:nvSpPr>
        <p:spPr>
          <a:xfrm>
            <a:off x="4776000" y="1616400"/>
            <a:ext cx="3240000" cy="3527100"/>
          </a:xfrm>
          <a:prstGeom prst="round2SameRect">
            <a:avLst>
              <a:gd name="adj1" fmla="val 7284"/>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1363" name="Google Shape;1363;p65">
            <a:extLst>
              <a:ext uri="{FF2B5EF4-FFF2-40B4-BE49-F238E27FC236}">
                <a16:creationId xmlns:a16="http://schemas.microsoft.com/office/drawing/2014/main" id="{1B85F62B-7A6C-3B3A-4129-8AA4E1475B5A}"/>
              </a:ext>
            </a:extLst>
          </p:cNvPr>
          <p:cNvSpPr txBox="1">
            <a:spLocks noGrp="1"/>
          </p:cNvSpPr>
          <p:nvPr>
            <p:ph type="title" idx="3"/>
          </p:nvPr>
        </p:nvSpPr>
        <p:spPr>
          <a:xfrm>
            <a:off x="4956000" y="2334964"/>
            <a:ext cx="2880000" cy="461700"/>
          </a:xfrm>
          <a:prstGeom prst="rect">
            <a:avLst/>
          </a:prstGeom>
        </p:spPr>
        <p:txBody>
          <a:bodyPr spcFirstLastPara="1" wrap="square" lIns="90000" tIns="91425" rIns="90000" bIns="91425" anchor="b" anchorCtr="0">
            <a:noAutofit/>
          </a:bodyPr>
          <a:lstStyle/>
          <a:p>
            <a:pPr marL="0" lvl="0" indent="0" algn="ctr" rtl="0">
              <a:spcBef>
                <a:spcPts val="0"/>
              </a:spcBef>
              <a:spcAft>
                <a:spcPts val="0"/>
              </a:spcAft>
              <a:buNone/>
            </a:pPr>
            <a:r>
              <a:rPr lang="en"/>
              <a:t>CONTROLS AND TECHNOLOGY</a:t>
            </a:r>
            <a:endParaRPr/>
          </a:p>
        </p:txBody>
      </p:sp>
      <p:sp>
        <p:nvSpPr>
          <p:cNvPr id="1364" name="Google Shape;1364;p65">
            <a:extLst>
              <a:ext uri="{FF2B5EF4-FFF2-40B4-BE49-F238E27FC236}">
                <a16:creationId xmlns:a16="http://schemas.microsoft.com/office/drawing/2014/main" id="{15ED27A0-AD94-0D66-D35E-77EA70FD7A96}"/>
              </a:ext>
            </a:extLst>
          </p:cNvPr>
          <p:cNvSpPr txBox="1">
            <a:spLocks noGrp="1"/>
          </p:cNvSpPr>
          <p:nvPr>
            <p:ph type="subTitle" idx="4"/>
          </p:nvPr>
        </p:nvSpPr>
        <p:spPr>
          <a:xfrm>
            <a:off x="4956000" y="2842650"/>
            <a:ext cx="2880000" cy="1046700"/>
          </a:xfrm>
          <a:prstGeom prst="rect">
            <a:avLst/>
          </a:prstGeom>
        </p:spPr>
        <p:txBody>
          <a:bodyPr spcFirstLastPara="1" wrap="square" lIns="90000" tIns="91425" rIns="90000" bIns="91425" anchor="t" anchorCtr="0">
            <a:noAutofit/>
          </a:bodyPr>
          <a:lstStyle/>
          <a:p>
            <a:pPr marL="285750" lvl="0" indent="-285750" algn="l">
              <a:buFont typeface="Wingdings" panose="05000000000000000000" pitchFamily="2" charset="2"/>
              <a:buChar char="§"/>
            </a:pPr>
            <a:r>
              <a:rPr lang="en-GB"/>
              <a:t>timers</a:t>
            </a:r>
          </a:p>
          <a:p>
            <a:pPr marL="285750" lvl="0" indent="-285750" algn="l">
              <a:buFont typeface="Wingdings" panose="05000000000000000000" pitchFamily="2" charset="2"/>
              <a:buChar char="§"/>
            </a:pPr>
            <a:r>
              <a:rPr lang="en-GB"/>
              <a:t>thermostats</a:t>
            </a:r>
          </a:p>
          <a:p>
            <a:pPr marL="285750" lvl="0" indent="-285750" algn="l">
              <a:buFont typeface="Wingdings" panose="05000000000000000000" pitchFamily="2" charset="2"/>
              <a:buChar char="§"/>
            </a:pPr>
            <a:r>
              <a:rPr lang="en-GB"/>
              <a:t>sensors</a:t>
            </a:r>
          </a:p>
          <a:p>
            <a:pPr marL="285750" lvl="0" indent="-285750" algn="l">
              <a:buFont typeface="Wingdings" panose="05000000000000000000" pitchFamily="2" charset="2"/>
              <a:buChar char="§"/>
            </a:pPr>
            <a:r>
              <a:rPr lang="en-GB"/>
              <a:t>smart building controls</a:t>
            </a:r>
          </a:p>
        </p:txBody>
      </p:sp>
      <p:sp>
        <p:nvSpPr>
          <p:cNvPr id="1365" name="Google Shape;1365;p65">
            <a:extLst>
              <a:ext uri="{FF2B5EF4-FFF2-40B4-BE49-F238E27FC236}">
                <a16:creationId xmlns:a16="http://schemas.microsoft.com/office/drawing/2014/main" id="{3E03EFAA-8D90-7653-9672-69D4A88FE79A}"/>
              </a:ext>
            </a:extLst>
          </p:cNvPr>
          <p:cNvSpPr txBox="1">
            <a:spLocks noGrp="1"/>
          </p:cNvSpPr>
          <p:nvPr>
            <p:ph type="title" idx="2"/>
          </p:nvPr>
        </p:nvSpPr>
        <p:spPr>
          <a:xfrm>
            <a:off x="1308000" y="2334975"/>
            <a:ext cx="2880000" cy="461700"/>
          </a:xfrm>
          <a:prstGeom prst="rect">
            <a:avLst/>
          </a:prstGeom>
        </p:spPr>
        <p:txBody>
          <a:bodyPr spcFirstLastPara="1" wrap="square" lIns="90000" tIns="91425" rIns="90000" bIns="91425" anchor="b" anchorCtr="0">
            <a:noAutofit/>
          </a:bodyPr>
          <a:lstStyle/>
          <a:p>
            <a:pPr marL="0" lvl="0" indent="0" algn="ctr" rtl="0">
              <a:spcBef>
                <a:spcPts val="0"/>
              </a:spcBef>
              <a:spcAft>
                <a:spcPts val="0"/>
              </a:spcAft>
              <a:buNone/>
            </a:pPr>
            <a:r>
              <a:rPr lang="en"/>
              <a:t>WHATE PEOPLE DO EACH DAY</a:t>
            </a:r>
            <a:endParaRPr/>
          </a:p>
        </p:txBody>
      </p:sp>
      <p:sp>
        <p:nvSpPr>
          <p:cNvPr id="1366" name="Google Shape;1366;p65">
            <a:extLst>
              <a:ext uri="{FF2B5EF4-FFF2-40B4-BE49-F238E27FC236}">
                <a16:creationId xmlns:a16="http://schemas.microsoft.com/office/drawing/2014/main" id="{349B58BA-9482-A3EF-E9B5-5FD06E6B71E5}"/>
              </a:ext>
            </a:extLst>
          </p:cNvPr>
          <p:cNvSpPr txBox="1">
            <a:spLocks noGrp="1"/>
          </p:cNvSpPr>
          <p:nvPr>
            <p:ph type="subTitle" idx="1"/>
          </p:nvPr>
        </p:nvSpPr>
        <p:spPr>
          <a:xfrm>
            <a:off x="1308000" y="2842650"/>
            <a:ext cx="2880000" cy="1046700"/>
          </a:xfrm>
          <a:prstGeom prst="rect">
            <a:avLst/>
          </a:prstGeom>
        </p:spPr>
        <p:txBody>
          <a:bodyPr spcFirstLastPara="1" wrap="square" lIns="90000" tIns="91425" rIns="90000" bIns="91425" anchor="t" anchorCtr="0">
            <a:noAutofit/>
          </a:bodyPr>
          <a:lstStyle/>
          <a:p>
            <a:pPr marL="285750" lvl="0" indent="-285750" algn="l">
              <a:buFont typeface="Wingdings" panose="05000000000000000000" pitchFamily="2" charset="2"/>
              <a:buChar char="§"/>
            </a:pPr>
            <a:r>
              <a:rPr lang="en-GB"/>
              <a:t>switch off lights</a:t>
            </a:r>
          </a:p>
          <a:p>
            <a:pPr marL="285750" lvl="0" indent="-285750" algn="l">
              <a:buFont typeface="Wingdings" panose="05000000000000000000" pitchFamily="2" charset="2"/>
              <a:buChar char="§"/>
            </a:pPr>
            <a:r>
              <a:rPr lang="en-GB"/>
              <a:t>close doors and windows</a:t>
            </a:r>
          </a:p>
          <a:p>
            <a:pPr marL="285750" lvl="0" indent="-285750" algn="l">
              <a:buFont typeface="Wingdings" panose="05000000000000000000" pitchFamily="2" charset="2"/>
              <a:buChar char="§"/>
            </a:pPr>
            <a:r>
              <a:rPr lang="en-GB"/>
              <a:t>turn off screens</a:t>
            </a:r>
          </a:p>
          <a:p>
            <a:pPr marL="285750" lvl="0" indent="-285750" algn="l">
              <a:buFont typeface="Wingdings" panose="05000000000000000000" pitchFamily="2" charset="2"/>
              <a:buChar char="§"/>
            </a:pPr>
            <a:r>
              <a:rPr lang="en-GB"/>
              <a:t>report problems</a:t>
            </a:r>
          </a:p>
        </p:txBody>
      </p:sp>
      <p:sp>
        <p:nvSpPr>
          <p:cNvPr id="1367" name="Google Shape;1367;p65">
            <a:extLst>
              <a:ext uri="{FF2B5EF4-FFF2-40B4-BE49-F238E27FC236}">
                <a16:creationId xmlns:a16="http://schemas.microsoft.com/office/drawing/2014/main" id="{013336A9-9571-AFCF-A2E0-8437FBCF33DF}"/>
              </a:ext>
            </a:extLst>
          </p:cNvPr>
          <p:cNvSpPr txBox="1">
            <a:spLocks noGrp="1"/>
          </p:cNvSpPr>
          <p:nvPr>
            <p:ph type="title"/>
          </p:nvPr>
        </p:nvSpPr>
        <p:spPr>
          <a:xfrm>
            <a:off x="720000" y="554400"/>
            <a:ext cx="7704000" cy="572400"/>
          </a:xfrm>
          <a:prstGeom prst="rect">
            <a:avLst/>
          </a:prstGeom>
        </p:spPr>
        <p:txBody>
          <a:bodyPr spcFirstLastPara="1" wrap="square" lIns="90000" tIns="91425" rIns="90000" bIns="91425" anchor="t" anchorCtr="0">
            <a:noAutofit/>
          </a:bodyPr>
          <a:lstStyle/>
          <a:p>
            <a:pPr marL="0" lvl="0" indent="0" algn="ctr" rtl="0">
              <a:spcBef>
                <a:spcPts val="0"/>
              </a:spcBef>
              <a:spcAft>
                <a:spcPts val="0"/>
              </a:spcAft>
              <a:buNone/>
            </a:pPr>
            <a:r>
              <a:rPr lang="en"/>
              <a:t>TWO WAYS TO SAVE ENERGY</a:t>
            </a:r>
            <a:endParaRPr/>
          </a:p>
        </p:txBody>
      </p:sp>
      <p:sp>
        <p:nvSpPr>
          <p:cNvPr id="1368" name="Google Shape;1368;p65">
            <a:extLst>
              <a:ext uri="{FF2B5EF4-FFF2-40B4-BE49-F238E27FC236}">
                <a16:creationId xmlns:a16="http://schemas.microsoft.com/office/drawing/2014/main" id="{CEA10B7C-40A2-2C1A-8C56-9580EC6B7C14}"/>
              </a:ext>
            </a:extLst>
          </p:cNvPr>
          <p:cNvSpPr/>
          <p:nvPr/>
        </p:nvSpPr>
        <p:spPr>
          <a:xfrm flipH="1">
            <a:off x="2716810" y="2796686"/>
            <a:ext cx="59283" cy="4595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1369" name="Google Shape;1369;p65">
            <a:extLst>
              <a:ext uri="{FF2B5EF4-FFF2-40B4-BE49-F238E27FC236}">
                <a16:creationId xmlns:a16="http://schemas.microsoft.com/office/drawing/2014/main" id="{0E4CD9C2-83DC-C8D7-4A31-30E0EA8C6BDB}"/>
              </a:ext>
            </a:extLst>
          </p:cNvPr>
          <p:cNvSpPr/>
          <p:nvPr/>
        </p:nvSpPr>
        <p:spPr>
          <a:xfrm flipH="1">
            <a:off x="2821044" y="2796686"/>
            <a:ext cx="59283" cy="4595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1370" name="Google Shape;1370;p65">
            <a:extLst>
              <a:ext uri="{FF2B5EF4-FFF2-40B4-BE49-F238E27FC236}">
                <a16:creationId xmlns:a16="http://schemas.microsoft.com/office/drawing/2014/main" id="{CD988D57-1362-172D-A73A-C19343B12F6C}"/>
              </a:ext>
            </a:extLst>
          </p:cNvPr>
          <p:cNvSpPr/>
          <p:nvPr/>
        </p:nvSpPr>
        <p:spPr>
          <a:xfrm flipH="1">
            <a:off x="2615673" y="2796686"/>
            <a:ext cx="59263" cy="45951"/>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1371" name="Google Shape;1371;p65">
            <a:extLst>
              <a:ext uri="{FF2B5EF4-FFF2-40B4-BE49-F238E27FC236}">
                <a16:creationId xmlns:a16="http://schemas.microsoft.com/office/drawing/2014/main" id="{4116BF45-60D6-1793-E9EC-82116A4DDB57}"/>
              </a:ext>
            </a:extLst>
          </p:cNvPr>
          <p:cNvSpPr/>
          <p:nvPr/>
        </p:nvSpPr>
        <p:spPr>
          <a:xfrm flipH="1">
            <a:off x="6364810" y="2796686"/>
            <a:ext cx="59283" cy="4595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1372" name="Google Shape;1372;p65">
            <a:extLst>
              <a:ext uri="{FF2B5EF4-FFF2-40B4-BE49-F238E27FC236}">
                <a16:creationId xmlns:a16="http://schemas.microsoft.com/office/drawing/2014/main" id="{DBD37272-9647-E186-1A43-9C51C66602D8}"/>
              </a:ext>
            </a:extLst>
          </p:cNvPr>
          <p:cNvSpPr/>
          <p:nvPr/>
        </p:nvSpPr>
        <p:spPr>
          <a:xfrm flipH="1">
            <a:off x="6469044" y="2796686"/>
            <a:ext cx="59283" cy="4595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1373" name="Google Shape;1373;p65">
            <a:extLst>
              <a:ext uri="{FF2B5EF4-FFF2-40B4-BE49-F238E27FC236}">
                <a16:creationId xmlns:a16="http://schemas.microsoft.com/office/drawing/2014/main" id="{C94BFFE2-5F04-C2D2-A3A1-1B370D713E89}"/>
              </a:ext>
            </a:extLst>
          </p:cNvPr>
          <p:cNvSpPr/>
          <p:nvPr/>
        </p:nvSpPr>
        <p:spPr>
          <a:xfrm flipH="1">
            <a:off x="6263673" y="2796686"/>
            <a:ext cx="59263" cy="45951"/>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pic>
        <p:nvPicPr>
          <p:cNvPr id="4" name="Graphic 3" descr="Users with solid fill">
            <a:extLst>
              <a:ext uri="{FF2B5EF4-FFF2-40B4-BE49-F238E27FC236}">
                <a16:creationId xmlns:a16="http://schemas.microsoft.com/office/drawing/2014/main" id="{C1ADED69-1DE8-38EB-FE12-8FF8D9E2CF0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59610" y="1651414"/>
            <a:ext cx="914400" cy="914400"/>
          </a:xfrm>
          <a:prstGeom prst="rect">
            <a:avLst/>
          </a:prstGeom>
        </p:spPr>
      </p:pic>
      <p:pic>
        <p:nvPicPr>
          <p:cNvPr id="6" name="Graphic 5" descr="Robot with solid fill">
            <a:extLst>
              <a:ext uri="{FF2B5EF4-FFF2-40B4-BE49-F238E27FC236}">
                <a16:creationId xmlns:a16="http://schemas.microsoft.com/office/drawing/2014/main" id="{E9A3A265-8DEB-E56E-E0A3-38A8382DD4E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920175" y="1662248"/>
            <a:ext cx="805522" cy="805522"/>
          </a:xfrm>
          <a:prstGeom prst="rect">
            <a:avLst/>
          </a:prstGeom>
        </p:spPr>
      </p:pic>
    </p:spTree>
    <p:extLst>
      <p:ext uri="{BB962C8B-B14F-4D97-AF65-F5344CB8AC3E}">
        <p14:creationId xmlns:p14="http://schemas.microsoft.com/office/powerpoint/2010/main" val="229638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6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6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6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6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6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6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6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64">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64">
                                            <p:txEl>
                                              <p:pRg st="1" end="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64">
                                            <p:txEl>
                                              <p:pRg st="2" end="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64">
                                            <p:txEl>
                                              <p:pRg st="3" end="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7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7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 grpId="0" animBg="1"/>
      <p:bldP spid="1362" grpId="0" animBg="1"/>
      <p:bldP spid="1363" grpId="0"/>
      <p:bldP spid="1364" grpId="0" build="p"/>
      <p:bldP spid="1365" grpId="0"/>
      <p:bldP spid="1366" grpId="0" build="p"/>
      <p:bldP spid="1368" grpId="0" animBg="1"/>
      <p:bldP spid="1369" grpId="0" animBg="1"/>
      <p:bldP spid="1370" grpId="0" animBg="1"/>
      <p:bldP spid="1371" grpId="0" animBg="1"/>
      <p:bldP spid="1372" grpId="0" animBg="1"/>
      <p:bldP spid="137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FEFDE-D3BA-D594-EF27-03646CAA5F40}"/>
            </a:ext>
          </a:extLst>
        </p:cNvPr>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11DEC6FB-7AD7-4CC0-90BB-24874D7AF5A9}"/>
              </a:ext>
            </a:extLst>
          </p:cNvPr>
          <p:cNvSpPr>
            <a:spLocks noGrp="1"/>
          </p:cNvSpPr>
          <p:nvPr>
            <p:ph type="sldNum" sz="quarter" idx="12"/>
          </p:nvPr>
        </p:nvSpPr>
        <p:spPr>
          <a:xfrm>
            <a:off x="6848699" y="4775241"/>
            <a:ext cx="2057400" cy="273844"/>
          </a:xfrm>
        </p:spPr>
        <p:txBody>
          <a:bodyPr>
            <a:normAutofit fontScale="92500" lnSpcReduction="10000"/>
          </a:bodyPr>
          <a:lstStyle/>
          <a:p>
            <a:fld id="{1CBB08B3-38D4-40D9-8853-E29D2A311736}" type="slidenum">
              <a:rPr lang="en-GB" smtClean="0">
                <a:solidFill>
                  <a:schemeClr val="tx1"/>
                </a:solidFill>
              </a:rPr>
              <a:t>2</a:t>
            </a:fld>
            <a:endParaRPr lang="en-GB" dirty="0">
              <a:solidFill>
                <a:schemeClr val="tx1"/>
              </a:solidFill>
            </a:endParaRPr>
          </a:p>
        </p:txBody>
      </p:sp>
      <p:sp>
        <p:nvSpPr>
          <p:cNvPr id="9" name="TextBox 8">
            <a:extLst>
              <a:ext uri="{FF2B5EF4-FFF2-40B4-BE49-F238E27FC236}">
                <a16:creationId xmlns:a16="http://schemas.microsoft.com/office/drawing/2014/main" id="{0683D154-1438-2260-9DC8-1D2EF1507AE6}"/>
              </a:ext>
            </a:extLst>
          </p:cNvPr>
          <p:cNvSpPr txBox="1"/>
          <p:nvPr/>
        </p:nvSpPr>
        <p:spPr>
          <a:xfrm>
            <a:off x="628651" y="1609721"/>
            <a:ext cx="6426518" cy="1869743"/>
          </a:xfrm>
          <a:prstGeom prst="rect">
            <a:avLst/>
          </a:prstGeom>
          <a:noFill/>
        </p:spPr>
        <p:txBody>
          <a:bodyPr wrap="square" rtlCol="0">
            <a:spAutoFit/>
          </a:bodyPr>
          <a:lstStyle/>
          <a:p>
            <a:pPr>
              <a:spcAft>
                <a:spcPts val="900"/>
              </a:spcAft>
            </a:pPr>
            <a:r>
              <a:rPr lang="en-GB" sz="1800" dirty="0">
                <a:solidFill>
                  <a:srgbClr val="2C2E8D"/>
                </a:solidFill>
              </a:rPr>
              <a:t>A group of green industry expert organisations have been working with selected schools and colleges in the region to reduce their energy bills and help them reach net zero.</a:t>
            </a:r>
          </a:p>
          <a:p>
            <a:pPr>
              <a:spcAft>
                <a:spcPts val="1350"/>
              </a:spcAft>
            </a:pPr>
            <a:r>
              <a:rPr lang="en-GB" sz="1800" dirty="0">
                <a:solidFill>
                  <a:srgbClr val="2C2E8D"/>
                </a:solidFill>
              </a:rPr>
              <a:t>The green economy is booming, and we would like to share our experiences and outline the types of jobs that young people can get in the future. </a:t>
            </a:r>
          </a:p>
        </p:txBody>
      </p:sp>
      <p:sp>
        <p:nvSpPr>
          <p:cNvPr id="10" name="Title 1">
            <a:extLst>
              <a:ext uri="{FF2B5EF4-FFF2-40B4-BE49-F238E27FC236}">
                <a16:creationId xmlns:a16="http://schemas.microsoft.com/office/drawing/2014/main" id="{9CDA0AAB-E7CF-3701-FA1E-69A1B87F0E0E}"/>
              </a:ext>
            </a:extLst>
          </p:cNvPr>
          <p:cNvSpPr>
            <a:spLocks noGrp="1"/>
          </p:cNvSpPr>
          <p:nvPr>
            <p:ph type="title"/>
          </p:nvPr>
        </p:nvSpPr>
        <p:spPr>
          <a:xfrm>
            <a:off x="628650" y="294019"/>
            <a:ext cx="7886700" cy="994172"/>
          </a:xfrm>
        </p:spPr>
        <p:txBody>
          <a:bodyPr>
            <a:normAutofit/>
          </a:bodyPr>
          <a:lstStyle/>
          <a:p>
            <a:r>
              <a:rPr lang="en-GB" sz="2700" dirty="0"/>
              <a:t>Green Skills and Careers</a:t>
            </a:r>
          </a:p>
        </p:txBody>
      </p:sp>
      <p:pic>
        <p:nvPicPr>
          <p:cNvPr id="3" name="Picture 2" descr="A blue square with white text&#10;&#10;AI-generated content may be incorrect.">
            <a:extLst>
              <a:ext uri="{FF2B5EF4-FFF2-40B4-BE49-F238E27FC236}">
                <a16:creationId xmlns:a16="http://schemas.microsoft.com/office/drawing/2014/main" id="{1494FB97-5361-0799-FCAF-ECD4C4D7F4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7387" y="179431"/>
            <a:ext cx="768713" cy="775173"/>
          </a:xfrm>
          <a:prstGeom prst="rect">
            <a:avLst/>
          </a:prstGeom>
        </p:spPr>
      </p:pic>
      <p:pic>
        <p:nvPicPr>
          <p:cNvPr id="2" name="Graphic 1">
            <a:extLst>
              <a:ext uri="{FF2B5EF4-FFF2-40B4-BE49-F238E27FC236}">
                <a16:creationId xmlns:a16="http://schemas.microsoft.com/office/drawing/2014/main" id="{26A6B8D7-DA4D-F08E-AF5E-379640510B6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172201" y="7144"/>
            <a:ext cx="1507331" cy="1238389"/>
          </a:xfrm>
          <a:prstGeom prst="rect">
            <a:avLst/>
          </a:prstGeom>
        </p:spPr>
      </p:pic>
    </p:spTree>
    <p:extLst>
      <p:ext uri="{BB962C8B-B14F-4D97-AF65-F5344CB8AC3E}">
        <p14:creationId xmlns:p14="http://schemas.microsoft.com/office/powerpoint/2010/main" val="343671536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00"/>
        <p:cNvGrpSpPr/>
        <p:nvPr/>
      </p:nvGrpSpPr>
      <p:grpSpPr>
        <a:xfrm>
          <a:off x="0" y="0"/>
          <a:ext cx="0" cy="0"/>
          <a:chOff x="0" y="0"/>
          <a:chExt cx="0" cy="0"/>
        </a:xfrm>
      </p:grpSpPr>
      <p:sp>
        <p:nvSpPr>
          <p:cNvPr id="5" name="Title 4">
            <a:extLst>
              <a:ext uri="{FF2B5EF4-FFF2-40B4-BE49-F238E27FC236}">
                <a16:creationId xmlns:a16="http://schemas.microsoft.com/office/drawing/2014/main" id="{D2D3771E-1724-8235-D680-3945A0470950}"/>
              </a:ext>
            </a:extLst>
          </p:cNvPr>
          <p:cNvSpPr>
            <a:spLocks noGrp="1"/>
          </p:cNvSpPr>
          <p:nvPr>
            <p:ph type="title"/>
          </p:nvPr>
        </p:nvSpPr>
        <p:spPr/>
        <p:txBody>
          <a:bodyPr/>
          <a:lstStyle/>
          <a:p>
            <a:pPr algn="l"/>
            <a:r>
              <a:rPr lang="en-GB"/>
              <a:t>TURN THINGS OFF</a:t>
            </a:r>
          </a:p>
        </p:txBody>
      </p:sp>
      <p:sp>
        <p:nvSpPr>
          <p:cNvPr id="8" name="Title 7">
            <a:extLst>
              <a:ext uri="{FF2B5EF4-FFF2-40B4-BE49-F238E27FC236}">
                <a16:creationId xmlns:a16="http://schemas.microsoft.com/office/drawing/2014/main" id="{C195E26D-6940-BE48-5C90-9FF3179EDC60}"/>
              </a:ext>
            </a:extLst>
          </p:cNvPr>
          <p:cNvSpPr>
            <a:spLocks noGrp="1"/>
          </p:cNvSpPr>
          <p:nvPr>
            <p:ph type="title" idx="2"/>
          </p:nvPr>
        </p:nvSpPr>
        <p:spPr/>
        <p:txBody>
          <a:bodyPr/>
          <a:lstStyle/>
          <a:p>
            <a:r>
              <a:rPr lang="en-GB"/>
              <a:t>PREVENT HEAT LOSS</a:t>
            </a:r>
          </a:p>
        </p:txBody>
      </p:sp>
      <p:sp>
        <p:nvSpPr>
          <p:cNvPr id="10" name="Title 9">
            <a:extLst>
              <a:ext uri="{FF2B5EF4-FFF2-40B4-BE49-F238E27FC236}">
                <a16:creationId xmlns:a16="http://schemas.microsoft.com/office/drawing/2014/main" id="{94793C34-0E0E-938E-EA84-B4379AFD59A0}"/>
              </a:ext>
            </a:extLst>
          </p:cNvPr>
          <p:cNvSpPr>
            <a:spLocks noGrp="1"/>
          </p:cNvSpPr>
          <p:nvPr>
            <p:ph type="title" idx="4"/>
          </p:nvPr>
        </p:nvSpPr>
        <p:spPr/>
        <p:txBody>
          <a:bodyPr/>
          <a:lstStyle/>
          <a:p>
            <a:pPr algn="l"/>
            <a:r>
              <a:rPr lang="en-GB"/>
              <a:t>LEAVE CONTROLS ALONE</a:t>
            </a:r>
          </a:p>
        </p:txBody>
      </p:sp>
      <p:sp>
        <p:nvSpPr>
          <p:cNvPr id="12" name="Title 11">
            <a:extLst>
              <a:ext uri="{FF2B5EF4-FFF2-40B4-BE49-F238E27FC236}">
                <a16:creationId xmlns:a16="http://schemas.microsoft.com/office/drawing/2014/main" id="{FB332B9E-99FD-E087-BDC8-1CD03001B4BC}"/>
              </a:ext>
            </a:extLst>
          </p:cNvPr>
          <p:cNvSpPr>
            <a:spLocks noGrp="1"/>
          </p:cNvSpPr>
          <p:nvPr>
            <p:ph type="title" idx="6"/>
          </p:nvPr>
        </p:nvSpPr>
        <p:spPr/>
        <p:txBody>
          <a:bodyPr/>
          <a:lstStyle/>
          <a:p>
            <a:r>
              <a:rPr lang="en-GB"/>
              <a:t>REPORT PROBLEMS</a:t>
            </a:r>
          </a:p>
        </p:txBody>
      </p:sp>
      <p:sp>
        <p:nvSpPr>
          <p:cNvPr id="14" name="Title 13">
            <a:extLst>
              <a:ext uri="{FF2B5EF4-FFF2-40B4-BE49-F238E27FC236}">
                <a16:creationId xmlns:a16="http://schemas.microsoft.com/office/drawing/2014/main" id="{C862263E-2648-A477-8840-5EA766D3A5ED}"/>
              </a:ext>
            </a:extLst>
          </p:cNvPr>
          <p:cNvSpPr>
            <a:spLocks noGrp="1"/>
          </p:cNvSpPr>
          <p:nvPr>
            <p:ph type="title" idx="8"/>
          </p:nvPr>
        </p:nvSpPr>
        <p:spPr/>
        <p:txBody>
          <a:bodyPr/>
          <a:lstStyle/>
          <a:p>
            <a:r>
              <a:rPr lang="en-GB"/>
              <a:t>HOW PEOPLE CAN HELP SAVE ENERGY</a:t>
            </a:r>
          </a:p>
        </p:txBody>
      </p:sp>
      <p:sp>
        <p:nvSpPr>
          <p:cNvPr id="19" name="TextBox 18">
            <a:extLst>
              <a:ext uri="{FF2B5EF4-FFF2-40B4-BE49-F238E27FC236}">
                <a16:creationId xmlns:a16="http://schemas.microsoft.com/office/drawing/2014/main" id="{52B9344A-ACD0-731A-9347-8754D88701BC}"/>
              </a:ext>
            </a:extLst>
          </p:cNvPr>
          <p:cNvSpPr txBox="1"/>
          <p:nvPr/>
        </p:nvSpPr>
        <p:spPr>
          <a:xfrm>
            <a:off x="5568000" y="2061568"/>
            <a:ext cx="2246400" cy="738664"/>
          </a:xfrm>
          <a:prstGeom prst="rect">
            <a:avLst/>
          </a:prstGeom>
          <a:noFill/>
        </p:spPr>
        <p:txBody>
          <a:bodyPr wrap="square" rtlCol="0">
            <a:spAutoFit/>
          </a:bodyPr>
          <a:lstStyle/>
          <a:p>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Keep doors and windows shut during heating periods.</a:t>
            </a:r>
          </a:p>
        </p:txBody>
      </p:sp>
      <p:sp>
        <p:nvSpPr>
          <p:cNvPr id="20" name="TextBox 19">
            <a:extLst>
              <a:ext uri="{FF2B5EF4-FFF2-40B4-BE49-F238E27FC236}">
                <a16:creationId xmlns:a16="http://schemas.microsoft.com/office/drawing/2014/main" id="{9BA67E14-E704-2106-8756-9DC99EE70D86}"/>
              </a:ext>
            </a:extLst>
          </p:cNvPr>
          <p:cNvSpPr txBox="1"/>
          <p:nvPr/>
        </p:nvSpPr>
        <p:spPr>
          <a:xfrm>
            <a:off x="1329000" y="2061568"/>
            <a:ext cx="2246400" cy="738664"/>
          </a:xfrm>
          <a:prstGeom prst="rect">
            <a:avLst/>
          </a:prstGeom>
          <a:noFill/>
        </p:spPr>
        <p:txBody>
          <a:bodyPr wrap="square" rtlCol="0">
            <a:spAutoFit/>
          </a:bodyPr>
          <a:lstStyle/>
          <a:p>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Lights, screens and projectors should not stay on in empty rooms.</a:t>
            </a:r>
          </a:p>
        </p:txBody>
      </p:sp>
      <p:sp>
        <p:nvSpPr>
          <p:cNvPr id="21" name="TextBox 20">
            <a:extLst>
              <a:ext uri="{FF2B5EF4-FFF2-40B4-BE49-F238E27FC236}">
                <a16:creationId xmlns:a16="http://schemas.microsoft.com/office/drawing/2014/main" id="{1BF68935-179A-29C6-E671-64C1D9FE51FD}"/>
              </a:ext>
            </a:extLst>
          </p:cNvPr>
          <p:cNvSpPr txBox="1"/>
          <p:nvPr/>
        </p:nvSpPr>
        <p:spPr>
          <a:xfrm>
            <a:off x="1329096" y="3735000"/>
            <a:ext cx="2246400" cy="523220"/>
          </a:xfrm>
          <a:prstGeom prst="rect">
            <a:avLst/>
          </a:prstGeom>
          <a:noFill/>
        </p:spPr>
        <p:txBody>
          <a:bodyPr wrap="square" rtlCol="0">
            <a:spAutoFit/>
          </a:bodyPr>
          <a:lstStyle/>
          <a:p>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Thermostats should stay at the agreed setting.</a:t>
            </a:r>
          </a:p>
        </p:txBody>
      </p:sp>
      <p:sp>
        <p:nvSpPr>
          <p:cNvPr id="22" name="TextBox 21">
            <a:extLst>
              <a:ext uri="{FF2B5EF4-FFF2-40B4-BE49-F238E27FC236}">
                <a16:creationId xmlns:a16="http://schemas.microsoft.com/office/drawing/2014/main" id="{23EDFF78-E587-CD32-4BB7-195D73C32563}"/>
              </a:ext>
            </a:extLst>
          </p:cNvPr>
          <p:cNvSpPr txBox="1"/>
          <p:nvPr/>
        </p:nvSpPr>
        <p:spPr>
          <a:xfrm>
            <a:off x="5568000" y="3739248"/>
            <a:ext cx="2423856" cy="738664"/>
          </a:xfrm>
          <a:prstGeom prst="rect">
            <a:avLst/>
          </a:prstGeom>
          <a:noFill/>
        </p:spPr>
        <p:txBody>
          <a:bodyPr wrap="square" rtlCol="0">
            <a:spAutoFit/>
          </a:bodyPr>
          <a:lstStyle/>
          <a:p>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Report overheating, cold spots, or anything that looks wasteful.</a:t>
            </a:r>
          </a:p>
        </p:txBody>
      </p:sp>
      <p:pic>
        <p:nvPicPr>
          <p:cNvPr id="24" name="Graphic 23" descr="Lightbulb with solid fill">
            <a:extLst>
              <a:ext uri="{FF2B5EF4-FFF2-40B4-BE49-F238E27FC236}">
                <a16:creationId xmlns:a16="http://schemas.microsoft.com/office/drawing/2014/main" id="{8D29B7FF-5B45-686D-28AC-79FD408EB04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26232" y="1746082"/>
            <a:ext cx="738664" cy="738664"/>
          </a:xfrm>
          <a:prstGeom prst="rect">
            <a:avLst/>
          </a:prstGeom>
        </p:spPr>
      </p:pic>
      <p:pic>
        <p:nvPicPr>
          <p:cNvPr id="26" name="Graphic 25" descr="High temperature outline">
            <a:extLst>
              <a:ext uri="{FF2B5EF4-FFF2-40B4-BE49-F238E27FC236}">
                <a16:creationId xmlns:a16="http://schemas.microsoft.com/office/drawing/2014/main" id="{F34A2364-9C61-8E34-AF74-58B82972BC7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26232" y="3397418"/>
            <a:ext cx="738664" cy="738664"/>
          </a:xfrm>
          <a:prstGeom prst="rect">
            <a:avLst/>
          </a:prstGeom>
        </p:spPr>
      </p:pic>
      <p:pic>
        <p:nvPicPr>
          <p:cNvPr id="28" name="Graphic 27" descr="Door Closed outline">
            <a:extLst>
              <a:ext uri="{FF2B5EF4-FFF2-40B4-BE49-F238E27FC236}">
                <a16:creationId xmlns:a16="http://schemas.microsoft.com/office/drawing/2014/main" id="{15B7A2F3-775F-0614-7E73-3A0AFBD3E04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640716" y="1746082"/>
            <a:ext cx="827396" cy="827396"/>
          </a:xfrm>
          <a:prstGeom prst="rect">
            <a:avLst/>
          </a:prstGeom>
        </p:spPr>
      </p:pic>
      <p:pic>
        <p:nvPicPr>
          <p:cNvPr id="30" name="Graphic 29" descr="Raised hand outline">
            <a:extLst>
              <a:ext uri="{FF2B5EF4-FFF2-40B4-BE49-F238E27FC236}">
                <a16:creationId xmlns:a16="http://schemas.microsoft.com/office/drawing/2014/main" id="{FECBF947-EEDB-8773-2561-C5C714DD099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640716" y="3305050"/>
            <a:ext cx="827396" cy="827396"/>
          </a:xfrm>
          <a:prstGeom prst="rect">
            <a:avLst/>
          </a:prstGeom>
        </p:spPr>
      </p:pic>
    </p:spTree>
    <p:extLst>
      <p:ext uri="{BB962C8B-B14F-4D97-AF65-F5344CB8AC3E}">
        <p14:creationId xmlns:p14="http://schemas.microsoft.com/office/powerpoint/2010/main" val="3763688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33"/>
        <p:cNvGrpSpPr/>
        <p:nvPr/>
      </p:nvGrpSpPr>
      <p:grpSpPr>
        <a:xfrm>
          <a:off x="0" y="0"/>
          <a:ext cx="0" cy="0"/>
          <a:chOff x="0" y="0"/>
          <a:chExt cx="0" cy="0"/>
        </a:xfrm>
      </p:grpSpPr>
      <p:sp>
        <p:nvSpPr>
          <p:cNvPr id="3434" name="Google Shape;3434;p103"/>
          <p:cNvSpPr/>
          <p:nvPr/>
        </p:nvSpPr>
        <p:spPr>
          <a:xfrm rot="-5400000" flipH="1">
            <a:off x="6179400" y="-194350"/>
            <a:ext cx="1483200" cy="4446000"/>
          </a:xfrm>
          <a:prstGeom prst="round2SameRect">
            <a:avLst>
              <a:gd name="adj1" fmla="val 15150"/>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3435" name="Google Shape;3435;p103"/>
          <p:cNvSpPr/>
          <p:nvPr/>
        </p:nvSpPr>
        <p:spPr>
          <a:xfrm rot="-5400000" flipH="1">
            <a:off x="6179400" y="1656587"/>
            <a:ext cx="1483200" cy="4446000"/>
          </a:xfrm>
          <a:prstGeom prst="round2SameRect">
            <a:avLst>
              <a:gd name="adj1" fmla="val 15150"/>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3436" name="Google Shape;3436;p103"/>
          <p:cNvSpPr/>
          <p:nvPr/>
        </p:nvSpPr>
        <p:spPr>
          <a:xfrm rot="5400000">
            <a:off x="1482000" y="-194950"/>
            <a:ext cx="1483200" cy="4447200"/>
          </a:xfrm>
          <a:prstGeom prst="round2SameRect">
            <a:avLst>
              <a:gd name="adj1" fmla="val 1515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3437" name="Google Shape;3437;p103"/>
          <p:cNvSpPr/>
          <p:nvPr/>
        </p:nvSpPr>
        <p:spPr>
          <a:xfrm rot="5400000">
            <a:off x="1482000" y="1638300"/>
            <a:ext cx="1483200" cy="4447200"/>
          </a:xfrm>
          <a:prstGeom prst="round2SameRect">
            <a:avLst>
              <a:gd name="adj1" fmla="val 1515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3438" name="Google Shape;3438;p103"/>
          <p:cNvSpPr txBox="1">
            <a:spLocks noGrp="1"/>
          </p:cNvSpPr>
          <p:nvPr>
            <p:ph type="subTitle" idx="7"/>
          </p:nvPr>
        </p:nvSpPr>
        <p:spPr>
          <a:xfrm>
            <a:off x="5568000" y="3812700"/>
            <a:ext cx="3329508" cy="615600"/>
          </a:xfrm>
          <a:prstGeom prst="rect">
            <a:avLst/>
          </a:prstGeom>
        </p:spPr>
        <p:txBody>
          <a:bodyPr spcFirstLastPara="1" wrap="square" lIns="90000" tIns="91425" rIns="90000" bIns="91425" anchor="t" anchorCtr="0">
            <a:noAutofit/>
          </a:bodyPr>
          <a:lstStyle/>
          <a:p>
            <a:pPr marL="0" lvl="0" indent="0" algn="l" rtl="0">
              <a:spcBef>
                <a:spcPts val="0"/>
              </a:spcBef>
              <a:spcAft>
                <a:spcPts val="0"/>
              </a:spcAft>
              <a:buNone/>
            </a:pPr>
            <a:r>
              <a:rPr lang="en-GB" sz="1200"/>
              <a:t>Automatically switch equipment off, monitor energy use, and help staff identify and reduce waste.</a:t>
            </a:r>
            <a:endParaRPr sz="1200"/>
          </a:p>
        </p:txBody>
      </p:sp>
      <p:sp>
        <p:nvSpPr>
          <p:cNvPr id="3439" name="Google Shape;3439;p103"/>
          <p:cNvSpPr txBox="1">
            <a:spLocks noGrp="1"/>
          </p:cNvSpPr>
          <p:nvPr>
            <p:ph type="title" idx="8"/>
          </p:nvPr>
        </p:nvSpPr>
        <p:spPr>
          <a:xfrm>
            <a:off x="720000" y="554400"/>
            <a:ext cx="7704000" cy="572400"/>
          </a:xfrm>
          <a:prstGeom prst="rect">
            <a:avLst/>
          </a:prstGeom>
        </p:spPr>
        <p:txBody>
          <a:bodyPr spcFirstLastPara="1" wrap="square" lIns="90000" tIns="91425" rIns="90000" bIns="91425" anchor="t" anchorCtr="0">
            <a:noAutofit/>
          </a:bodyPr>
          <a:lstStyle/>
          <a:p>
            <a:pPr marL="0" lvl="0" indent="0" algn="ctr" rtl="0">
              <a:spcBef>
                <a:spcPts val="0"/>
              </a:spcBef>
              <a:spcAft>
                <a:spcPts val="0"/>
              </a:spcAft>
              <a:buNone/>
            </a:pPr>
            <a:r>
              <a:rPr lang="en"/>
              <a:t>HOW CONTROLS AND TECHNOLOGY HELP</a:t>
            </a:r>
            <a:endParaRPr/>
          </a:p>
        </p:txBody>
      </p:sp>
      <p:sp>
        <p:nvSpPr>
          <p:cNvPr id="3440" name="Google Shape;3440;p103"/>
          <p:cNvSpPr txBox="1">
            <a:spLocks noGrp="1"/>
          </p:cNvSpPr>
          <p:nvPr>
            <p:ph type="title"/>
          </p:nvPr>
        </p:nvSpPr>
        <p:spPr>
          <a:xfrm>
            <a:off x="246490" y="1471800"/>
            <a:ext cx="3328910" cy="461700"/>
          </a:xfrm>
          <a:prstGeom prst="rect">
            <a:avLst/>
          </a:prstGeom>
        </p:spPr>
        <p:txBody>
          <a:bodyPr spcFirstLastPara="1" wrap="square" lIns="90000" tIns="91425" rIns="90000" bIns="91425" anchor="b" anchorCtr="0">
            <a:noAutofit/>
          </a:bodyPr>
          <a:lstStyle/>
          <a:p>
            <a:pPr marL="0" lvl="0" indent="0" algn="r" rtl="0">
              <a:spcBef>
                <a:spcPts val="0"/>
              </a:spcBef>
              <a:spcAft>
                <a:spcPts val="0"/>
              </a:spcAft>
              <a:buNone/>
            </a:pPr>
            <a:r>
              <a:rPr lang="en"/>
              <a:t>THERMOSTATS</a:t>
            </a:r>
            <a:endParaRPr/>
          </a:p>
        </p:txBody>
      </p:sp>
      <p:sp>
        <p:nvSpPr>
          <p:cNvPr id="3441" name="Google Shape;3441;p103"/>
          <p:cNvSpPr txBox="1">
            <a:spLocks noGrp="1"/>
          </p:cNvSpPr>
          <p:nvPr>
            <p:ph type="subTitle" idx="1"/>
          </p:nvPr>
        </p:nvSpPr>
        <p:spPr>
          <a:xfrm>
            <a:off x="65903" y="1979450"/>
            <a:ext cx="3509497" cy="760450"/>
          </a:xfrm>
          <a:prstGeom prst="rect">
            <a:avLst/>
          </a:prstGeom>
        </p:spPr>
        <p:txBody>
          <a:bodyPr spcFirstLastPara="1" wrap="square" lIns="90000" tIns="91425" rIns="90000" bIns="91425" anchor="t" anchorCtr="0">
            <a:noAutofit/>
          </a:bodyPr>
          <a:lstStyle/>
          <a:p>
            <a:pPr marL="0" lvl="0" indent="0" algn="r" rtl="0">
              <a:spcBef>
                <a:spcPts val="0"/>
              </a:spcBef>
              <a:spcAft>
                <a:spcPts val="0"/>
              </a:spcAft>
              <a:buNone/>
            </a:pPr>
            <a:r>
              <a:rPr lang="en-GB" sz="1200"/>
              <a:t>Prevent rooms from overheating by keeping temperatures within the set range.</a:t>
            </a:r>
            <a:endParaRPr sz="1200"/>
          </a:p>
        </p:txBody>
      </p:sp>
      <p:sp>
        <p:nvSpPr>
          <p:cNvPr id="3442" name="Google Shape;3442;p103"/>
          <p:cNvSpPr txBox="1">
            <a:spLocks noGrp="1"/>
          </p:cNvSpPr>
          <p:nvPr>
            <p:ph type="title" idx="2"/>
          </p:nvPr>
        </p:nvSpPr>
        <p:spPr>
          <a:xfrm>
            <a:off x="5568000" y="1471800"/>
            <a:ext cx="3515040" cy="461700"/>
          </a:xfrm>
          <a:prstGeom prst="rect">
            <a:avLst/>
          </a:prstGeom>
        </p:spPr>
        <p:txBody>
          <a:bodyPr spcFirstLastPara="1" wrap="square" lIns="90000" tIns="91425" rIns="90000" bIns="91425" anchor="b" anchorCtr="0">
            <a:noAutofit/>
          </a:bodyPr>
          <a:lstStyle/>
          <a:p>
            <a:pPr marL="0" lvl="0" indent="0" algn="l" rtl="0">
              <a:spcBef>
                <a:spcPts val="0"/>
              </a:spcBef>
              <a:spcAft>
                <a:spcPts val="0"/>
              </a:spcAft>
              <a:buNone/>
            </a:pPr>
            <a:r>
              <a:rPr lang="en"/>
              <a:t>TIMERS AND SCHEDULES</a:t>
            </a:r>
            <a:endParaRPr/>
          </a:p>
        </p:txBody>
      </p:sp>
      <p:sp>
        <p:nvSpPr>
          <p:cNvPr id="3443" name="Google Shape;3443;p103"/>
          <p:cNvSpPr txBox="1">
            <a:spLocks noGrp="1"/>
          </p:cNvSpPr>
          <p:nvPr>
            <p:ph type="subTitle" idx="3"/>
          </p:nvPr>
        </p:nvSpPr>
        <p:spPr>
          <a:xfrm>
            <a:off x="5567999" y="1979450"/>
            <a:ext cx="3329509" cy="615600"/>
          </a:xfrm>
          <a:prstGeom prst="rect">
            <a:avLst/>
          </a:prstGeom>
        </p:spPr>
        <p:txBody>
          <a:bodyPr spcFirstLastPara="1" wrap="square" lIns="90000" tIns="91425" rIns="90000" bIns="91425" anchor="t" anchorCtr="0">
            <a:noAutofit/>
          </a:bodyPr>
          <a:lstStyle/>
          <a:p>
            <a:pPr marL="0" lvl="0" indent="0" algn="l" rtl="0">
              <a:spcBef>
                <a:spcPts val="0"/>
              </a:spcBef>
              <a:spcAft>
                <a:spcPts val="0"/>
              </a:spcAft>
              <a:buNone/>
            </a:pPr>
            <a:r>
              <a:rPr lang="en-GB" sz="1200"/>
              <a:t>Ensure heating only runs when the building is in use, avoiding unnecessary energy use before or after the school day.</a:t>
            </a:r>
            <a:endParaRPr sz="1200"/>
          </a:p>
        </p:txBody>
      </p:sp>
      <p:sp>
        <p:nvSpPr>
          <p:cNvPr id="3444" name="Google Shape;3444;p103"/>
          <p:cNvSpPr txBox="1">
            <a:spLocks noGrp="1"/>
          </p:cNvSpPr>
          <p:nvPr>
            <p:ph type="title" idx="4"/>
          </p:nvPr>
        </p:nvSpPr>
        <p:spPr>
          <a:xfrm>
            <a:off x="246490" y="3305050"/>
            <a:ext cx="3328910" cy="461700"/>
          </a:xfrm>
          <a:prstGeom prst="rect">
            <a:avLst/>
          </a:prstGeom>
        </p:spPr>
        <p:txBody>
          <a:bodyPr spcFirstLastPara="1" wrap="square" lIns="90000" tIns="91425" rIns="90000" bIns="91425" anchor="b" anchorCtr="0">
            <a:noAutofit/>
          </a:bodyPr>
          <a:lstStyle/>
          <a:p>
            <a:pPr marL="0" lvl="0" indent="0" algn="r" rtl="0">
              <a:spcBef>
                <a:spcPts val="0"/>
              </a:spcBef>
              <a:spcAft>
                <a:spcPts val="0"/>
              </a:spcAft>
              <a:buNone/>
            </a:pPr>
            <a:r>
              <a:rPr lang="en"/>
              <a:t>ZONES AND VALVES</a:t>
            </a:r>
            <a:endParaRPr/>
          </a:p>
        </p:txBody>
      </p:sp>
      <p:sp>
        <p:nvSpPr>
          <p:cNvPr id="3445" name="Google Shape;3445;p103"/>
          <p:cNvSpPr txBox="1">
            <a:spLocks noGrp="1"/>
          </p:cNvSpPr>
          <p:nvPr>
            <p:ph type="subTitle" idx="5"/>
          </p:nvPr>
        </p:nvSpPr>
        <p:spPr>
          <a:xfrm>
            <a:off x="65902" y="3812700"/>
            <a:ext cx="3509497" cy="615600"/>
          </a:xfrm>
          <a:prstGeom prst="rect">
            <a:avLst/>
          </a:prstGeom>
        </p:spPr>
        <p:txBody>
          <a:bodyPr spcFirstLastPara="1" wrap="square" lIns="90000" tIns="91425" rIns="90000" bIns="91425" anchor="t" anchorCtr="0">
            <a:noAutofit/>
          </a:bodyPr>
          <a:lstStyle/>
          <a:p>
            <a:pPr marL="0" lvl="0" indent="0" algn="r" rtl="0">
              <a:spcBef>
                <a:spcPts val="0"/>
              </a:spcBef>
              <a:spcAft>
                <a:spcPts val="0"/>
              </a:spcAft>
              <a:buClr>
                <a:schemeClr val="dk1"/>
              </a:buClr>
              <a:buSzPts val="1100"/>
              <a:buFont typeface="Arial"/>
              <a:buNone/>
            </a:pPr>
            <a:r>
              <a:rPr lang="en-GB" sz="1200"/>
              <a:t>Allow different areas of the school to receive the right amount of heat, rather than heating the whole building the same way.</a:t>
            </a:r>
            <a:endParaRPr sz="1200"/>
          </a:p>
        </p:txBody>
      </p:sp>
      <p:sp>
        <p:nvSpPr>
          <p:cNvPr id="3446" name="Google Shape;3446;p103"/>
          <p:cNvSpPr txBox="1">
            <a:spLocks noGrp="1"/>
          </p:cNvSpPr>
          <p:nvPr>
            <p:ph type="title" idx="6"/>
          </p:nvPr>
        </p:nvSpPr>
        <p:spPr>
          <a:xfrm>
            <a:off x="5568000" y="3305050"/>
            <a:ext cx="3329510" cy="461700"/>
          </a:xfrm>
          <a:prstGeom prst="rect">
            <a:avLst/>
          </a:prstGeom>
        </p:spPr>
        <p:txBody>
          <a:bodyPr spcFirstLastPara="1" wrap="square" lIns="90000" tIns="91425" rIns="90000" bIns="91425" anchor="b" anchorCtr="0">
            <a:noAutofit/>
          </a:bodyPr>
          <a:lstStyle/>
          <a:p>
            <a:pPr marL="0" lvl="0" indent="0" algn="l" rtl="0">
              <a:spcBef>
                <a:spcPts val="0"/>
              </a:spcBef>
              <a:spcAft>
                <a:spcPts val="0"/>
              </a:spcAft>
              <a:buNone/>
            </a:pPr>
            <a:r>
              <a:rPr lang="en"/>
              <a:t>SENSORS AND SMART CONTROLS</a:t>
            </a:r>
            <a:endParaRPr/>
          </a:p>
        </p:txBody>
      </p:sp>
      <p:sp>
        <p:nvSpPr>
          <p:cNvPr id="3447" name="Google Shape;3447;p103"/>
          <p:cNvSpPr/>
          <p:nvPr/>
        </p:nvSpPr>
        <p:spPr>
          <a:xfrm flipH="1">
            <a:off x="3313110" y="3766749"/>
            <a:ext cx="59283" cy="4595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3448" name="Google Shape;3448;p103"/>
          <p:cNvSpPr/>
          <p:nvPr/>
        </p:nvSpPr>
        <p:spPr>
          <a:xfrm flipH="1">
            <a:off x="3417344" y="3766749"/>
            <a:ext cx="59283" cy="4595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3449" name="Google Shape;3449;p103"/>
          <p:cNvSpPr/>
          <p:nvPr/>
        </p:nvSpPr>
        <p:spPr>
          <a:xfrm flipH="1">
            <a:off x="3211973" y="3766749"/>
            <a:ext cx="59263" cy="45951"/>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3450" name="Google Shape;3450;p103"/>
          <p:cNvSpPr/>
          <p:nvPr/>
        </p:nvSpPr>
        <p:spPr>
          <a:xfrm flipH="1">
            <a:off x="5766735" y="3766749"/>
            <a:ext cx="59283" cy="4595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3451" name="Google Shape;3451;p103"/>
          <p:cNvSpPr/>
          <p:nvPr/>
        </p:nvSpPr>
        <p:spPr>
          <a:xfrm flipH="1">
            <a:off x="5870969" y="3766749"/>
            <a:ext cx="59283" cy="4595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3452" name="Google Shape;3452;p103"/>
          <p:cNvSpPr/>
          <p:nvPr/>
        </p:nvSpPr>
        <p:spPr>
          <a:xfrm flipH="1">
            <a:off x="5665598" y="3766749"/>
            <a:ext cx="59263" cy="45951"/>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3453" name="Google Shape;3453;p103"/>
          <p:cNvSpPr/>
          <p:nvPr/>
        </p:nvSpPr>
        <p:spPr>
          <a:xfrm flipH="1">
            <a:off x="3313110" y="1933499"/>
            <a:ext cx="59283" cy="4595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3454" name="Google Shape;3454;p103"/>
          <p:cNvSpPr/>
          <p:nvPr/>
        </p:nvSpPr>
        <p:spPr>
          <a:xfrm flipH="1">
            <a:off x="3417344" y="1933499"/>
            <a:ext cx="59283" cy="4595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3455" name="Google Shape;3455;p103"/>
          <p:cNvSpPr/>
          <p:nvPr/>
        </p:nvSpPr>
        <p:spPr>
          <a:xfrm flipH="1">
            <a:off x="3211973" y="1933499"/>
            <a:ext cx="59263" cy="45951"/>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lt1"/>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3456" name="Google Shape;3456;p103"/>
          <p:cNvSpPr/>
          <p:nvPr/>
        </p:nvSpPr>
        <p:spPr>
          <a:xfrm flipH="1">
            <a:off x="5766735" y="1933499"/>
            <a:ext cx="59283" cy="4595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3457" name="Google Shape;3457;p103"/>
          <p:cNvSpPr/>
          <p:nvPr/>
        </p:nvSpPr>
        <p:spPr>
          <a:xfrm flipH="1">
            <a:off x="5870969" y="1933499"/>
            <a:ext cx="59283" cy="4595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3458" name="Google Shape;3458;p103"/>
          <p:cNvSpPr/>
          <p:nvPr/>
        </p:nvSpPr>
        <p:spPr>
          <a:xfrm flipH="1">
            <a:off x="5665598" y="1933499"/>
            <a:ext cx="59263" cy="45951"/>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Thermometer with solid fill">
            <a:extLst>
              <a:ext uri="{FF2B5EF4-FFF2-40B4-BE49-F238E27FC236}">
                <a16:creationId xmlns:a16="http://schemas.microsoft.com/office/drawing/2014/main" id="{2C4005C8-196F-625D-F7BB-95D271A6B85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504713" y="1573675"/>
            <a:ext cx="914400" cy="914400"/>
          </a:xfrm>
          <a:prstGeom prst="rect">
            <a:avLst/>
          </a:prstGeom>
        </p:spPr>
      </p:pic>
      <p:pic>
        <p:nvPicPr>
          <p:cNvPr id="5" name="Graphic 4" descr="Stopwatch with solid fill">
            <a:extLst>
              <a:ext uri="{FF2B5EF4-FFF2-40B4-BE49-F238E27FC236}">
                <a16:creationId xmlns:a16="http://schemas.microsoft.com/office/drawing/2014/main" id="{563BB012-5EC5-DDD4-2C6D-B72C0AC3E49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652590" y="1629400"/>
            <a:ext cx="914400" cy="914400"/>
          </a:xfrm>
          <a:prstGeom prst="rect">
            <a:avLst/>
          </a:prstGeom>
        </p:spPr>
      </p:pic>
      <p:pic>
        <p:nvPicPr>
          <p:cNvPr id="7" name="Graphic 6" descr="Schoolhouse with solid fill">
            <a:extLst>
              <a:ext uri="{FF2B5EF4-FFF2-40B4-BE49-F238E27FC236}">
                <a16:creationId xmlns:a16="http://schemas.microsoft.com/office/drawing/2014/main" id="{48530B3F-8340-01D7-47E2-4D3B8108193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69991" y="3355500"/>
            <a:ext cx="914400" cy="914400"/>
          </a:xfrm>
          <a:prstGeom prst="rect">
            <a:avLst/>
          </a:prstGeom>
        </p:spPr>
      </p:pic>
      <p:pic>
        <p:nvPicPr>
          <p:cNvPr id="9" name="Graphic 8" descr="Computer with solid fill">
            <a:extLst>
              <a:ext uri="{FF2B5EF4-FFF2-40B4-BE49-F238E27FC236}">
                <a16:creationId xmlns:a16="http://schemas.microsoft.com/office/drawing/2014/main" id="{3FC827C2-B978-9655-2847-0114EAB29DA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767049" y="3483899"/>
            <a:ext cx="756000" cy="756000"/>
          </a:xfrm>
          <a:prstGeom prst="rect">
            <a:avLst/>
          </a:prstGeom>
        </p:spPr>
      </p:pic>
    </p:spTree>
    <p:extLst>
      <p:ext uri="{BB962C8B-B14F-4D97-AF65-F5344CB8AC3E}">
        <p14:creationId xmlns:p14="http://schemas.microsoft.com/office/powerpoint/2010/main" val="3733545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30" name="Title 29">
            <a:extLst>
              <a:ext uri="{FF2B5EF4-FFF2-40B4-BE49-F238E27FC236}">
                <a16:creationId xmlns:a16="http://schemas.microsoft.com/office/drawing/2014/main" id="{30B17473-82F4-9AC1-F970-BBF0B03D1676}"/>
              </a:ext>
            </a:extLst>
          </p:cNvPr>
          <p:cNvSpPr>
            <a:spLocks noGrp="1"/>
          </p:cNvSpPr>
          <p:nvPr>
            <p:ph type="title"/>
          </p:nvPr>
        </p:nvSpPr>
        <p:spPr/>
        <p:txBody>
          <a:bodyPr/>
          <a:lstStyle/>
          <a:p>
            <a:r>
              <a:rPr lang="en-GB"/>
              <a:t>WHAT ENERGY WASTE LOOKS LIKE</a:t>
            </a:r>
          </a:p>
        </p:txBody>
      </p:sp>
      <p:sp>
        <p:nvSpPr>
          <p:cNvPr id="32" name="Title 31">
            <a:extLst>
              <a:ext uri="{FF2B5EF4-FFF2-40B4-BE49-F238E27FC236}">
                <a16:creationId xmlns:a16="http://schemas.microsoft.com/office/drawing/2014/main" id="{33F7FC79-D43F-C994-B369-0D03A3F2DF9A}"/>
              </a:ext>
            </a:extLst>
          </p:cNvPr>
          <p:cNvSpPr>
            <a:spLocks noGrp="1"/>
          </p:cNvSpPr>
          <p:nvPr>
            <p:ph type="title" idx="2"/>
          </p:nvPr>
        </p:nvSpPr>
        <p:spPr>
          <a:xfrm>
            <a:off x="1709913" y="1561538"/>
            <a:ext cx="1984800" cy="492600"/>
          </a:xfrm>
        </p:spPr>
        <p:txBody>
          <a:bodyPr/>
          <a:lstStyle/>
          <a:p>
            <a:pPr algn="l"/>
            <a:r>
              <a:rPr lang="en-GB"/>
              <a:t>Lights left on in empty rooms</a:t>
            </a:r>
          </a:p>
        </p:txBody>
      </p:sp>
      <p:sp>
        <p:nvSpPr>
          <p:cNvPr id="33" name="Title 32">
            <a:extLst>
              <a:ext uri="{FF2B5EF4-FFF2-40B4-BE49-F238E27FC236}">
                <a16:creationId xmlns:a16="http://schemas.microsoft.com/office/drawing/2014/main" id="{72DC6F9E-E2A7-B866-11BC-A0EF1269AF11}"/>
              </a:ext>
            </a:extLst>
          </p:cNvPr>
          <p:cNvSpPr>
            <a:spLocks noGrp="1"/>
          </p:cNvSpPr>
          <p:nvPr>
            <p:ph type="title" idx="3"/>
          </p:nvPr>
        </p:nvSpPr>
        <p:spPr>
          <a:xfrm>
            <a:off x="5728434" y="1608375"/>
            <a:ext cx="2153693" cy="492600"/>
          </a:xfrm>
        </p:spPr>
        <p:txBody>
          <a:bodyPr/>
          <a:lstStyle/>
          <a:p>
            <a:r>
              <a:rPr lang="en-GB"/>
              <a:t>Overheated classrooms</a:t>
            </a:r>
          </a:p>
        </p:txBody>
      </p:sp>
      <p:sp>
        <p:nvSpPr>
          <p:cNvPr id="35" name="Title 34">
            <a:extLst>
              <a:ext uri="{FF2B5EF4-FFF2-40B4-BE49-F238E27FC236}">
                <a16:creationId xmlns:a16="http://schemas.microsoft.com/office/drawing/2014/main" id="{08B48C2F-B289-4A44-F56C-AE7E0A348164}"/>
              </a:ext>
            </a:extLst>
          </p:cNvPr>
          <p:cNvSpPr>
            <a:spLocks noGrp="1"/>
          </p:cNvSpPr>
          <p:nvPr>
            <p:ph type="title" idx="5"/>
          </p:nvPr>
        </p:nvSpPr>
        <p:spPr>
          <a:xfrm>
            <a:off x="1709912" y="3301352"/>
            <a:ext cx="2185431" cy="492600"/>
          </a:xfrm>
        </p:spPr>
        <p:txBody>
          <a:bodyPr/>
          <a:lstStyle/>
          <a:p>
            <a:pPr algn="l"/>
            <a:r>
              <a:rPr lang="en-GB"/>
              <a:t>Windows and doors left open with heating on</a:t>
            </a:r>
          </a:p>
        </p:txBody>
      </p:sp>
      <p:sp>
        <p:nvSpPr>
          <p:cNvPr id="37" name="Title 36">
            <a:extLst>
              <a:ext uri="{FF2B5EF4-FFF2-40B4-BE49-F238E27FC236}">
                <a16:creationId xmlns:a16="http://schemas.microsoft.com/office/drawing/2014/main" id="{0CF0BABD-D167-7881-3B07-83E0EC561B75}"/>
              </a:ext>
            </a:extLst>
          </p:cNvPr>
          <p:cNvSpPr>
            <a:spLocks noGrp="1"/>
          </p:cNvSpPr>
          <p:nvPr>
            <p:ph type="title" idx="7"/>
          </p:nvPr>
        </p:nvSpPr>
        <p:spPr>
          <a:xfrm>
            <a:off x="5728433" y="3301352"/>
            <a:ext cx="1984800" cy="492600"/>
          </a:xfrm>
        </p:spPr>
        <p:txBody>
          <a:bodyPr/>
          <a:lstStyle/>
          <a:p>
            <a:r>
              <a:rPr lang="en-GB"/>
              <a:t>Screens left running</a:t>
            </a:r>
          </a:p>
        </p:txBody>
      </p:sp>
      <p:sp>
        <p:nvSpPr>
          <p:cNvPr id="43" name="TextBox 42">
            <a:extLst>
              <a:ext uri="{FF2B5EF4-FFF2-40B4-BE49-F238E27FC236}">
                <a16:creationId xmlns:a16="http://schemas.microsoft.com/office/drawing/2014/main" id="{8D837E17-44DC-2DE2-084B-924F1C417639}"/>
              </a:ext>
            </a:extLst>
          </p:cNvPr>
          <p:cNvSpPr txBox="1"/>
          <p:nvPr/>
        </p:nvSpPr>
        <p:spPr>
          <a:xfrm>
            <a:off x="1709913" y="2069684"/>
            <a:ext cx="1984800" cy="523220"/>
          </a:xfrm>
          <a:prstGeom prst="rect">
            <a:avLst/>
          </a:prstGeom>
          <a:noFill/>
        </p:spPr>
        <p:txBody>
          <a:bodyPr wrap="square" rtlCol="0">
            <a:spAutoFit/>
          </a:bodyPr>
          <a:lstStyle/>
          <a:p>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Electricity is being used with no benefit.</a:t>
            </a:r>
            <a:endParaRPr lang="en-GB"/>
          </a:p>
        </p:txBody>
      </p:sp>
      <p:sp>
        <p:nvSpPr>
          <p:cNvPr id="44" name="TextBox 43">
            <a:extLst>
              <a:ext uri="{FF2B5EF4-FFF2-40B4-BE49-F238E27FC236}">
                <a16:creationId xmlns:a16="http://schemas.microsoft.com/office/drawing/2014/main" id="{E807A86F-2496-A8AE-7E41-B1CF63655E10}"/>
              </a:ext>
            </a:extLst>
          </p:cNvPr>
          <p:cNvSpPr txBox="1"/>
          <p:nvPr/>
        </p:nvSpPr>
        <p:spPr>
          <a:xfrm>
            <a:off x="1709913" y="3870807"/>
            <a:ext cx="2293676" cy="954107"/>
          </a:xfrm>
          <a:prstGeom prst="rect">
            <a:avLst/>
          </a:prstGeom>
          <a:noFill/>
        </p:spPr>
        <p:txBody>
          <a:bodyPr wrap="square" rtlCol="0">
            <a:spAutoFit/>
          </a:bodyPr>
          <a:lstStyle/>
          <a:p>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Warm air escapes, forcing the system to work harder to maintain the temperature.</a:t>
            </a:r>
            <a:endParaRPr lang="en-GB"/>
          </a:p>
        </p:txBody>
      </p:sp>
      <p:sp>
        <p:nvSpPr>
          <p:cNvPr id="45" name="TextBox 44">
            <a:extLst>
              <a:ext uri="{FF2B5EF4-FFF2-40B4-BE49-F238E27FC236}">
                <a16:creationId xmlns:a16="http://schemas.microsoft.com/office/drawing/2014/main" id="{DA3B1FD5-84FD-7E72-D296-A49821E96478}"/>
              </a:ext>
            </a:extLst>
          </p:cNvPr>
          <p:cNvSpPr txBox="1"/>
          <p:nvPr/>
        </p:nvSpPr>
        <p:spPr>
          <a:xfrm>
            <a:off x="5728433" y="2106606"/>
            <a:ext cx="2697891" cy="738664"/>
          </a:xfrm>
          <a:prstGeom prst="rect">
            <a:avLst/>
          </a:prstGeom>
          <a:noFill/>
        </p:spPr>
        <p:txBody>
          <a:bodyPr wrap="square" rtlCol="0">
            <a:spAutoFit/>
          </a:bodyPr>
          <a:lstStyle/>
          <a:p>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If a room is uncomfortably warm, the heating is likely wasting energy.</a:t>
            </a:r>
            <a:endParaRPr lang="en-GB"/>
          </a:p>
        </p:txBody>
      </p:sp>
      <p:sp>
        <p:nvSpPr>
          <p:cNvPr id="46" name="TextBox 45">
            <a:extLst>
              <a:ext uri="{FF2B5EF4-FFF2-40B4-BE49-F238E27FC236}">
                <a16:creationId xmlns:a16="http://schemas.microsoft.com/office/drawing/2014/main" id="{408EC326-6C19-8690-704B-249767370C37}"/>
              </a:ext>
            </a:extLst>
          </p:cNvPr>
          <p:cNvSpPr txBox="1"/>
          <p:nvPr/>
        </p:nvSpPr>
        <p:spPr>
          <a:xfrm>
            <a:off x="5728432" y="3793952"/>
            <a:ext cx="2697891" cy="738664"/>
          </a:xfrm>
          <a:prstGeom prst="rect">
            <a:avLst/>
          </a:prstGeom>
          <a:noFill/>
        </p:spPr>
        <p:txBody>
          <a:bodyPr wrap="square" rtlCol="0">
            <a:spAutoFit/>
          </a:bodyPr>
          <a:lstStyle/>
          <a:p>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Computers and projectors continue to draw power even when they’re not needed.</a:t>
            </a:r>
            <a:endParaRPr lang="en-GB"/>
          </a:p>
        </p:txBody>
      </p:sp>
      <p:pic>
        <p:nvPicPr>
          <p:cNvPr id="48" name="Graphic 47" descr="Lights On outline">
            <a:extLst>
              <a:ext uri="{FF2B5EF4-FFF2-40B4-BE49-F238E27FC236}">
                <a16:creationId xmlns:a16="http://schemas.microsoft.com/office/drawing/2014/main" id="{2D1CCBE4-254E-72E6-6571-220A7C7A215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08516" y="1545421"/>
            <a:ext cx="914400" cy="914400"/>
          </a:xfrm>
          <a:prstGeom prst="rect">
            <a:avLst/>
          </a:prstGeom>
        </p:spPr>
      </p:pic>
      <p:pic>
        <p:nvPicPr>
          <p:cNvPr id="50" name="Graphic 49" descr="Door Open outline">
            <a:extLst>
              <a:ext uri="{FF2B5EF4-FFF2-40B4-BE49-F238E27FC236}">
                <a16:creationId xmlns:a16="http://schemas.microsoft.com/office/drawing/2014/main" id="{DD23A993-3C80-656A-47C6-2C79CD6E580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8516" y="3547652"/>
            <a:ext cx="914400" cy="914400"/>
          </a:xfrm>
          <a:prstGeom prst="rect">
            <a:avLst/>
          </a:prstGeom>
        </p:spPr>
      </p:pic>
      <p:pic>
        <p:nvPicPr>
          <p:cNvPr id="53" name="Graphic 52" descr="Computer outline">
            <a:extLst>
              <a:ext uri="{FF2B5EF4-FFF2-40B4-BE49-F238E27FC236}">
                <a16:creationId xmlns:a16="http://schemas.microsoft.com/office/drawing/2014/main" id="{50E9EA3A-1D74-934A-16FD-C2B6E983837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571925" y="3547652"/>
            <a:ext cx="914400" cy="914400"/>
          </a:xfrm>
          <a:prstGeom prst="rect">
            <a:avLst/>
          </a:prstGeom>
        </p:spPr>
      </p:pic>
      <p:pic>
        <p:nvPicPr>
          <p:cNvPr id="55" name="Graphic 54" descr="High temperature outline">
            <a:extLst>
              <a:ext uri="{FF2B5EF4-FFF2-40B4-BE49-F238E27FC236}">
                <a16:creationId xmlns:a16="http://schemas.microsoft.com/office/drawing/2014/main" id="{ADCC5A7A-5B4F-5BCE-AE37-EF59CE39D42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571925" y="1640396"/>
            <a:ext cx="827484" cy="827484"/>
          </a:xfrm>
          <a:prstGeom prst="rect">
            <a:avLst/>
          </a:prstGeom>
        </p:spPr>
      </p:pic>
    </p:spTree>
    <p:extLst>
      <p:ext uri="{BB962C8B-B14F-4D97-AF65-F5344CB8AC3E}">
        <p14:creationId xmlns:p14="http://schemas.microsoft.com/office/powerpoint/2010/main" val="2237930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72">
          <a:extLst>
            <a:ext uri="{FF2B5EF4-FFF2-40B4-BE49-F238E27FC236}">
              <a16:creationId xmlns:a16="http://schemas.microsoft.com/office/drawing/2014/main" id="{E9E5131B-5EEA-FB2C-D363-89FC9E762511}"/>
            </a:ext>
          </a:extLst>
        </p:cNvPr>
        <p:cNvGrpSpPr/>
        <p:nvPr/>
      </p:nvGrpSpPr>
      <p:grpSpPr>
        <a:xfrm>
          <a:off x="0" y="0"/>
          <a:ext cx="0" cy="0"/>
          <a:chOff x="0" y="0"/>
          <a:chExt cx="0" cy="0"/>
        </a:xfrm>
      </p:grpSpPr>
      <p:sp>
        <p:nvSpPr>
          <p:cNvPr id="2273" name="Google Shape;2273;p89">
            <a:extLst>
              <a:ext uri="{FF2B5EF4-FFF2-40B4-BE49-F238E27FC236}">
                <a16:creationId xmlns:a16="http://schemas.microsoft.com/office/drawing/2014/main" id="{E4B56A26-3CC9-1330-8F46-B5B1E374969E}"/>
              </a:ext>
            </a:extLst>
          </p:cNvPr>
          <p:cNvSpPr txBox="1">
            <a:spLocks noGrp="1"/>
          </p:cNvSpPr>
          <p:nvPr>
            <p:ph type="title"/>
          </p:nvPr>
        </p:nvSpPr>
        <p:spPr>
          <a:xfrm>
            <a:off x="717525" y="552990"/>
            <a:ext cx="7708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WASTE MEANS HIGHER BILLS AND MORE CARBON</a:t>
            </a:r>
            <a:endParaRPr/>
          </a:p>
        </p:txBody>
      </p:sp>
      <p:sp>
        <p:nvSpPr>
          <p:cNvPr id="2274" name="Google Shape;2274;p89">
            <a:extLst>
              <a:ext uri="{FF2B5EF4-FFF2-40B4-BE49-F238E27FC236}">
                <a16:creationId xmlns:a16="http://schemas.microsoft.com/office/drawing/2014/main" id="{7A056D32-E7EB-8449-2ECC-90C0FA8A6DB1}"/>
              </a:ext>
            </a:extLst>
          </p:cNvPr>
          <p:cNvSpPr txBox="1">
            <a:spLocks noGrp="1"/>
          </p:cNvSpPr>
          <p:nvPr>
            <p:ph type="title" idx="2"/>
          </p:nvPr>
        </p:nvSpPr>
        <p:spPr>
          <a:xfrm>
            <a:off x="-15944" y="1744850"/>
            <a:ext cx="2702313" cy="492600"/>
          </a:xfrm>
          <a:prstGeom prst="rect">
            <a:avLst/>
          </a:prstGeom>
        </p:spPr>
        <p:txBody>
          <a:bodyPr spcFirstLastPara="1" wrap="square" lIns="91425" tIns="91425" rIns="91425" bIns="91425" anchor="b" anchorCtr="0">
            <a:noAutofit/>
          </a:bodyPr>
          <a:lstStyle/>
          <a:p>
            <a:pPr lvl="0"/>
            <a:r>
              <a:rPr lang="en-GB"/>
              <a:t>WASTEFUL BEHAVIOUR</a:t>
            </a:r>
            <a:endParaRPr/>
          </a:p>
        </p:txBody>
      </p:sp>
      <p:sp>
        <p:nvSpPr>
          <p:cNvPr id="2276" name="Google Shape;2276;p89">
            <a:extLst>
              <a:ext uri="{FF2B5EF4-FFF2-40B4-BE49-F238E27FC236}">
                <a16:creationId xmlns:a16="http://schemas.microsoft.com/office/drawing/2014/main" id="{17F4B19D-B9C7-198D-5F54-22FEBAB48BFE}"/>
              </a:ext>
            </a:extLst>
          </p:cNvPr>
          <p:cNvSpPr txBox="1">
            <a:spLocks noGrp="1"/>
          </p:cNvSpPr>
          <p:nvPr>
            <p:ph type="title" idx="3"/>
          </p:nvPr>
        </p:nvSpPr>
        <p:spPr>
          <a:xfrm>
            <a:off x="6441666" y="1744850"/>
            <a:ext cx="2702333" cy="49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ENERGY IS WASTED</a:t>
            </a:r>
            <a:endParaRPr/>
          </a:p>
        </p:txBody>
      </p:sp>
      <p:sp>
        <p:nvSpPr>
          <p:cNvPr id="2278" name="Google Shape;2278;p89">
            <a:extLst>
              <a:ext uri="{FF2B5EF4-FFF2-40B4-BE49-F238E27FC236}">
                <a16:creationId xmlns:a16="http://schemas.microsoft.com/office/drawing/2014/main" id="{929D03F6-0FD5-2DF7-1834-EC04D5D26BC9}"/>
              </a:ext>
            </a:extLst>
          </p:cNvPr>
          <p:cNvSpPr txBox="1">
            <a:spLocks noGrp="1"/>
          </p:cNvSpPr>
          <p:nvPr>
            <p:ph type="title" idx="5"/>
          </p:nvPr>
        </p:nvSpPr>
        <p:spPr>
          <a:xfrm>
            <a:off x="164261" y="3769702"/>
            <a:ext cx="2450700" cy="4926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COSTS MONEY AND POLLUTES THE PLANET</a:t>
            </a:r>
            <a:endParaRPr/>
          </a:p>
        </p:txBody>
      </p:sp>
      <p:sp>
        <p:nvSpPr>
          <p:cNvPr id="2280" name="Google Shape;2280;p89">
            <a:extLst>
              <a:ext uri="{FF2B5EF4-FFF2-40B4-BE49-F238E27FC236}">
                <a16:creationId xmlns:a16="http://schemas.microsoft.com/office/drawing/2014/main" id="{1878DD27-AAEF-F1CA-1504-8C7D68507D1B}"/>
              </a:ext>
            </a:extLst>
          </p:cNvPr>
          <p:cNvSpPr txBox="1">
            <a:spLocks noGrp="1"/>
          </p:cNvSpPr>
          <p:nvPr>
            <p:ph type="title" idx="7"/>
          </p:nvPr>
        </p:nvSpPr>
        <p:spPr>
          <a:xfrm>
            <a:off x="6441666" y="3547652"/>
            <a:ext cx="2357100" cy="49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MORE ENERGY IS USED</a:t>
            </a:r>
            <a:endParaRPr/>
          </a:p>
        </p:txBody>
      </p:sp>
      <p:grpSp>
        <p:nvGrpSpPr>
          <p:cNvPr id="2282" name="Google Shape;2282;p89">
            <a:extLst>
              <a:ext uri="{FF2B5EF4-FFF2-40B4-BE49-F238E27FC236}">
                <a16:creationId xmlns:a16="http://schemas.microsoft.com/office/drawing/2014/main" id="{A8EF9786-BDC7-5A34-243E-4433358133AD}"/>
              </a:ext>
            </a:extLst>
          </p:cNvPr>
          <p:cNvGrpSpPr/>
          <p:nvPr/>
        </p:nvGrpSpPr>
        <p:grpSpPr>
          <a:xfrm>
            <a:off x="3146357" y="1489240"/>
            <a:ext cx="2851436" cy="2851416"/>
            <a:chOff x="2094000" y="1043125"/>
            <a:chExt cx="3625475" cy="3625450"/>
          </a:xfrm>
        </p:grpSpPr>
        <p:sp>
          <p:nvSpPr>
            <p:cNvPr id="2283" name="Google Shape;2283;p89">
              <a:extLst>
                <a:ext uri="{FF2B5EF4-FFF2-40B4-BE49-F238E27FC236}">
                  <a16:creationId xmlns:a16="http://schemas.microsoft.com/office/drawing/2014/main" id="{6654A93B-672D-AF8C-4AC9-62B4F75F21E7}"/>
                </a:ext>
              </a:extLst>
            </p:cNvPr>
            <p:cNvSpPr/>
            <p:nvPr/>
          </p:nvSpPr>
          <p:spPr>
            <a:xfrm>
              <a:off x="3358450" y="3119850"/>
              <a:ext cx="2311625" cy="1548725"/>
            </a:xfrm>
            <a:custGeom>
              <a:avLst/>
              <a:gdLst/>
              <a:ahLst/>
              <a:cxnLst/>
              <a:rect l="l" t="t" r="r" b="b"/>
              <a:pathLst>
                <a:path w="92465" h="61949" extrusionOk="0">
                  <a:moveTo>
                    <a:pt x="46875" y="1"/>
                  </a:moveTo>
                  <a:cubicBezTo>
                    <a:pt x="44280" y="6156"/>
                    <a:pt x="39469" y="11145"/>
                    <a:pt x="33433" y="13979"/>
                  </a:cubicBezTo>
                  <a:cubicBezTo>
                    <a:pt x="30171" y="15515"/>
                    <a:pt x="26539" y="16408"/>
                    <a:pt x="22705" y="16515"/>
                  </a:cubicBezTo>
                  <a:lnTo>
                    <a:pt x="22705" y="16539"/>
                  </a:lnTo>
                  <a:cubicBezTo>
                    <a:pt x="10168" y="16539"/>
                    <a:pt x="0" y="26695"/>
                    <a:pt x="0" y="39244"/>
                  </a:cubicBezTo>
                  <a:cubicBezTo>
                    <a:pt x="0" y="51674"/>
                    <a:pt x="10001" y="61770"/>
                    <a:pt x="22396" y="61937"/>
                  </a:cubicBezTo>
                  <a:cubicBezTo>
                    <a:pt x="22503" y="61937"/>
                    <a:pt x="22610" y="61949"/>
                    <a:pt x="22705" y="61949"/>
                  </a:cubicBezTo>
                  <a:cubicBezTo>
                    <a:pt x="23122" y="61949"/>
                    <a:pt x="23539" y="61937"/>
                    <a:pt x="23944" y="61913"/>
                  </a:cubicBezTo>
                  <a:cubicBezTo>
                    <a:pt x="29992" y="61747"/>
                    <a:pt x="35850" y="60842"/>
                    <a:pt x="41434" y="59294"/>
                  </a:cubicBezTo>
                  <a:cubicBezTo>
                    <a:pt x="62734" y="53376"/>
                    <a:pt x="80070" y="37982"/>
                    <a:pt x="88630" y="17932"/>
                  </a:cubicBezTo>
                  <a:cubicBezTo>
                    <a:pt x="90226" y="14217"/>
                    <a:pt x="91512" y="10324"/>
                    <a:pt x="92464" y="6311"/>
                  </a:cubicBezTo>
                  <a:lnTo>
                    <a:pt x="92464" y="6311"/>
                  </a:lnTo>
                  <a:cubicBezTo>
                    <a:pt x="87428" y="12121"/>
                    <a:pt x="80010" y="15800"/>
                    <a:pt x="71735" y="15800"/>
                  </a:cubicBezTo>
                  <a:cubicBezTo>
                    <a:pt x="60758" y="15800"/>
                    <a:pt x="51269" y="9323"/>
                    <a:pt x="468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284" name="Google Shape;2284;p89">
              <a:extLst>
                <a:ext uri="{FF2B5EF4-FFF2-40B4-BE49-F238E27FC236}">
                  <a16:creationId xmlns:a16="http://schemas.microsoft.com/office/drawing/2014/main" id="{969CC4BD-BD64-D31D-4FDF-AFD65FC2437A}"/>
                </a:ext>
              </a:extLst>
            </p:cNvPr>
            <p:cNvSpPr/>
            <p:nvPr/>
          </p:nvSpPr>
          <p:spPr>
            <a:xfrm>
              <a:off x="2094000" y="2288200"/>
              <a:ext cx="1544850" cy="2328300"/>
            </a:xfrm>
            <a:custGeom>
              <a:avLst/>
              <a:gdLst/>
              <a:ahLst/>
              <a:cxnLst/>
              <a:rect l="l" t="t" r="r" b="b"/>
              <a:pathLst>
                <a:path w="61794" h="93132" extrusionOk="0">
                  <a:moveTo>
                    <a:pt x="22706" y="1"/>
                  </a:moveTo>
                  <a:cubicBezTo>
                    <a:pt x="10168" y="1"/>
                    <a:pt x="0" y="10169"/>
                    <a:pt x="0" y="22706"/>
                  </a:cubicBezTo>
                  <a:cubicBezTo>
                    <a:pt x="0" y="29064"/>
                    <a:pt x="822" y="35231"/>
                    <a:pt x="2358" y="41113"/>
                  </a:cubicBezTo>
                  <a:cubicBezTo>
                    <a:pt x="7501" y="60770"/>
                    <a:pt x="20658" y="77165"/>
                    <a:pt x="38160" y="86583"/>
                  </a:cubicBezTo>
                  <a:cubicBezTo>
                    <a:pt x="43470" y="89452"/>
                    <a:pt x="49197" y="91667"/>
                    <a:pt x="55210" y="93131"/>
                  </a:cubicBezTo>
                  <a:cubicBezTo>
                    <a:pt x="49471" y="88095"/>
                    <a:pt x="45840" y="80725"/>
                    <a:pt x="45840" y="72510"/>
                  </a:cubicBezTo>
                  <a:cubicBezTo>
                    <a:pt x="45840" y="61473"/>
                    <a:pt x="52388" y="51948"/>
                    <a:pt x="61794" y="47590"/>
                  </a:cubicBezTo>
                  <a:cubicBezTo>
                    <a:pt x="55579" y="44911"/>
                    <a:pt x="50566" y="39982"/>
                    <a:pt x="47792" y="33826"/>
                  </a:cubicBezTo>
                  <a:cubicBezTo>
                    <a:pt x="46268" y="30433"/>
                    <a:pt x="45411" y="26671"/>
                    <a:pt x="45411" y="22706"/>
                  </a:cubicBezTo>
                  <a:cubicBezTo>
                    <a:pt x="45411" y="10169"/>
                    <a:pt x="35255" y="1"/>
                    <a:pt x="2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285" name="Google Shape;2285;p89">
              <a:extLst>
                <a:ext uri="{FF2B5EF4-FFF2-40B4-BE49-F238E27FC236}">
                  <a16:creationId xmlns:a16="http://schemas.microsoft.com/office/drawing/2014/main" id="{A06A6F8F-1CF0-2575-9E90-A9BC6370A0BD}"/>
                </a:ext>
              </a:extLst>
            </p:cNvPr>
            <p:cNvSpPr/>
            <p:nvPr/>
          </p:nvSpPr>
          <p:spPr>
            <a:xfrm>
              <a:off x="4188300" y="1105025"/>
              <a:ext cx="1531175" cy="2291375"/>
            </a:xfrm>
            <a:custGeom>
              <a:avLst/>
              <a:gdLst/>
              <a:ahLst/>
              <a:cxnLst/>
              <a:rect l="l" t="t" r="r" b="b"/>
              <a:pathLst>
                <a:path w="61247" h="91655" extrusionOk="0">
                  <a:moveTo>
                    <a:pt x="7573" y="1"/>
                  </a:moveTo>
                  <a:lnTo>
                    <a:pt x="7573" y="1"/>
                  </a:lnTo>
                  <a:cubicBezTo>
                    <a:pt x="13050" y="5025"/>
                    <a:pt x="16491" y="12228"/>
                    <a:pt x="16491" y="20229"/>
                  </a:cubicBezTo>
                  <a:cubicBezTo>
                    <a:pt x="16491" y="31469"/>
                    <a:pt x="9693" y="41149"/>
                    <a:pt x="1" y="45399"/>
                  </a:cubicBezTo>
                  <a:cubicBezTo>
                    <a:pt x="429" y="45590"/>
                    <a:pt x="858" y="45792"/>
                    <a:pt x="1275" y="46018"/>
                  </a:cubicBezTo>
                  <a:cubicBezTo>
                    <a:pt x="6478" y="48733"/>
                    <a:pt x="10669" y="53079"/>
                    <a:pt x="13205" y="58377"/>
                  </a:cubicBezTo>
                  <a:cubicBezTo>
                    <a:pt x="14741" y="61603"/>
                    <a:pt x="15646" y="65175"/>
                    <a:pt x="15800" y="68950"/>
                  </a:cubicBezTo>
                  <a:lnTo>
                    <a:pt x="15824" y="68950"/>
                  </a:lnTo>
                  <a:cubicBezTo>
                    <a:pt x="15824" y="81487"/>
                    <a:pt x="25992" y="91655"/>
                    <a:pt x="38541" y="91655"/>
                  </a:cubicBezTo>
                  <a:cubicBezTo>
                    <a:pt x="50936" y="91655"/>
                    <a:pt x="60997" y="81725"/>
                    <a:pt x="61235" y="69390"/>
                  </a:cubicBezTo>
                  <a:cubicBezTo>
                    <a:pt x="61235" y="69247"/>
                    <a:pt x="61247" y="69092"/>
                    <a:pt x="61247" y="68950"/>
                  </a:cubicBezTo>
                  <a:cubicBezTo>
                    <a:pt x="61247" y="68497"/>
                    <a:pt x="61235" y="68045"/>
                    <a:pt x="61199" y="67604"/>
                  </a:cubicBezTo>
                  <a:cubicBezTo>
                    <a:pt x="61008" y="61544"/>
                    <a:pt x="60056" y="55686"/>
                    <a:pt x="58472" y="50102"/>
                  </a:cubicBezTo>
                  <a:cubicBezTo>
                    <a:pt x="53329" y="32064"/>
                    <a:pt x="41399" y="16919"/>
                    <a:pt x="25611" y="7585"/>
                  </a:cubicBezTo>
                  <a:cubicBezTo>
                    <a:pt x="20039" y="4287"/>
                    <a:pt x="13979" y="1715"/>
                    <a:pt x="75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286" name="Google Shape;2286;p89">
              <a:extLst>
                <a:ext uri="{FF2B5EF4-FFF2-40B4-BE49-F238E27FC236}">
                  <a16:creationId xmlns:a16="http://schemas.microsoft.com/office/drawing/2014/main" id="{D00380B8-E1C3-D868-47A6-8FFB6713D44C}"/>
                </a:ext>
              </a:extLst>
            </p:cNvPr>
            <p:cNvSpPr/>
            <p:nvPr/>
          </p:nvSpPr>
          <p:spPr>
            <a:xfrm>
              <a:off x="2152925" y="1043125"/>
              <a:ext cx="2329200" cy="1534725"/>
            </a:xfrm>
            <a:custGeom>
              <a:avLst/>
              <a:gdLst/>
              <a:ahLst/>
              <a:cxnLst/>
              <a:rect l="l" t="t" r="r" b="b"/>
              <a:pathLst>
                <a:path w="93168" h="61389" extrusionOk="0">
                  <a:moveTo>
                    <a:pt x="70153" y="0"/>
                  </a:moveTo>
                  <a:cubicBezTo>
                    <a:pt x="63949" y="0"/>
                    <a:pt x="57925" y="786"/>
                    <a:pt x="52174" y="2250"/>
                  </a:cubicBezTo>
                  <a:cubicBezTo>
                    <a:pt x="30564" y="7751"/>
                    <a:pt x="12848" y="22943"/>
                    <a:pt x="3918" y="42946"/>
                  </a:cubicBezTo>
                  <a:cubicBezTo>
                    <a:pt x="2323" y="46518"/>
                    <a:pt x="1013" y="50256"/>
                    <a:pt x="1" y="54102"/>
                  </a:cubicBezTo>
                  <a:cubicBezTo>
                    <a:pt x="5025" y="48554"/>
                    <a:pt x="12288" y="45053"/>
                    <a:pt x="20349" y="45053"/>
                  </a:cubicBezTo>
                  <a:cubicBezTo>
                    <a:pt x="31529" y="45053"/>
                    <a:pt x="41161" y="51780"/>
                    <a:pt x="45447" y="61389"/>
                  </a:cubicBezTo>
                  <a:cubicBezTo>
                    <a:pt x="48174" y="55316"/>
                    <a:pt x="53091" y="50435"/>
                    <a:pt x="59187" y="47732"/>
                  </a:cubicBezTo>
                  <a:cubicBezTo>
                    <a:pt x="62544" y="46244"/>
                    <a:pt x="66247" y="45410"/>
                    <a:pt x="70153" y="45410"/>
                  </a:cubicBezTo>
                  <a:cubicBezTo>
                    <a:pt x="70414" y="45410"/>
                    <a:pt x="70676" y="45434"/>
                    <a:pt x="70926" y="45434"/>
                  </a:cubicBezTo>
                  <a:lnTo>
                    <a:pt x="70926" y="45399"/>
                  </a:lnTo>
                  <a:cubicBezTo>
                    <a:pt x="83249" y="45149"/>
                    <a:pt x="93167" y="35088"/>
                    <a:pt x="93167" y="22705"/>
                  </a:cubicBezTo>
                  <a:cubicBezTo>
                    <a:pt x="93167" y="10359"/>
                    <a:pt x="83309" y="322"/>
                    <a:pt x="71034" y="12"/>
                  </a:cubicBezTo>
                  <a:lnTo>
                    <a:pt x="70926" y="12"/>
                  </a:lnTo>
                  <a:cubicBezTo>
                    <a:pt x="70772" y="12"/>
                    <a:pt x="70617" y="0"/>
                    <a:pt x="70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cxnSp>
        <p:nvCxnSpPr>
          <p:cNvPr id="2287" name="Google Shape;2287;p89">
            <a:extLst>
              <a:ext uri="{FF2B5EF4-FFF2-40B4-BE49-F238E27FC236}">
                <a16:creationId xmlns:a16="http://schemas.microsoft.com/office/drawing/2014/main" id="{8A770FDA-5F2D-8D5B-0123-F02CD8A9CF68}"/>
              </a:ext>
            </a:extLst>
          </p:cNvPr>
          <p:cNvCxnSpPr/>
          <p:nvPr/>
        </p:nvCxnSpPr>
        <p:spPr>
          <a:xfrm>
            <a:off x="5447300" y="1991150"/>
            <a:ext cx="928800" cy="0"/>
          </a:xfrm>
          <a:prstGeom prst="straightConnector1">
            <a:avLst/>
          </a:prstGeom>
          <a:noFill/>
          <a:ln w="9525" cap="flat" cmpd="sng">
            <a:solidFill>
              <a:schemeClr val="dk1"/>
            </a:solidFill>
            <a:prstDash val="solid"/>
            <a:round/>
            <a:headEnd type="none" w="med" len="med"/>
            <a:tailEnd type="oval" w="med" len="med"/>
          </a:ln>
        </p:spPr>
      </p:cxnSp>
      <p:cxnSp>
        <p:nvCxnSpPr>
          <p:cNvPr id="2288" name="Google Shape;2288;p89">
            <a:extLst>
              <a:ext uri="{FF2B5EF4-FFF2-40B4-BE49-F238E27FC236}">
                <a16:creationId xmlns:a16="http://schemas.microsoft.com/office/drawing/2014/main" id="{7D2E252E-DC1D-D868-03F3-7D7F3BC108E3}"/>
              </a:ext>
            </a:extLst>
          </p:cNvPr>
          <p:cNvCxnSpPr/>
          <p:nvPr/>
        </p:nvCxnSpPr>
        <p:spPr>
          <a:xfrm>
            <a:off x="5447300" y="3769702"/>
            <a:ext cx="928800" cy="0"/>
          </a:xfrm>
          <a:prstGeom prst="straightConnector1">
            <a:avLst/>
          </a:prstGeom>
          <a:noFill/>
          <a:ln w="9525" cap="flat" cmpd="sng">
            <a:solidFill>
              <a:schemeClr val="dk1"/>
            </a:solidFill>
            <a:prstDash val="solid"/>
            <a:round/>
            <a:headEnd type="none" w="med" len="med"/>
            <a:tailEnd type="oval" w="med" len="med"/>
          </a:ln>
        </p:spPr>
      </p:cxnSp>
      <p:cxnSp>
        <p:nvCxnSpPr>
          <p:cNvPr id="2289" name="Google Shape;2289;p89">
            <a:extLst>
              <a:ext uri="{FF2B5EF4-FFF2-40B4-BE49-F238E27FC236}">
                <a16:creationId xmlns:a16="http://schemas.microsoft.com/office/drawing/2014/main" id="{F65DF06A-0B6B-4388-F17B-317CBA0F5317}"/>
              </a:ext>
            </a:extLst>
          </p:cNvPr>
          <p:cNvCxnSpPr/>
          <p:nvPr/>
        </p:nvCxnSpPr>
        <p:spPr>
          <a:xfrm>
            <a:off x="2783750" y="1991150"/>
            <a:ext cx="928800" cy="0"/>
          </a:xfrm>
          <a:prstGeom prst="straightConnector1">
            <a:avLst/>
          </a:prstGeom>
          <a:noFill/>
          <a:ln w="9525" cap="flat" cmpd="sng">
            <a:solidFill>
              <a:schemeClr val="dk1"/>
            </a:solidFill>
            <a:prstDash val="solid"/>
            <a:round/>
            <a:headEnd type="oval" w="med" len="med"/>
            <a:tailEnd type="none" w="med" len="med"/>
          </a:ln>
        </p:spPr>
      </p:cxnSp>
      <p:cxnSp>
        <p:nvCxnSpPr>
          <p:cNvPr id="2290" name="Google Shape;2290;p89">
            <a:extLst>
              <a:ext uri="{FF2B5EF4-FFF2-40B4-BE49-F238E27FC236}">
                <a16:creationId xmlns:a16="http://schemas.microsoft.com/office/drawing/2014/main" id="{876F37D4-D19F-DB7F-7686-81DACB3F402E}"/>
              </a:ext>
            </a:extLst>
          </p:cNvPr>
          <p:cNvCxnSpPr/>
          <p:nvPr/>
        </p:nvCxnSpPr>
        <p:spPr>
          <a:xfrm>
            <a:off x="2783750" y="3769702"/>
            <a:ext cx="928800" cy="0"/>
          </a:xfrm>
          <a:prstGeom prst="straightConnector1">
            <a:avLst/>
          </a:prstGeom>
          <a:noFill/>
          <a:ln w="9525" cap="flat" cmpd="sng">
            <a:solidFill>
              <a:schemeClr val="dk1"/>
            </a:solidFill>
            <a:prstDash val="solid"/>
            <a:round/>
            <a:headEnd type="oval" w="med" len="med"/>
            <a:tailEnd type="none" w="med" len="med"/>
          </a:ln>
        </p:spPr>
      </p:cxnSp>
      <p:grpSp>
        <p:nvGrpSpPr>
          <p:cNvPr id="2302" name="Google Shape;2302;p89">
            <a:extLst>
              <a:ext uri="{FF2B5EF4-FFF2-40B4-BE49-F238E27FC236}">
                <a16:creationId xmlns:a16="http://schemas.microsoft.com/office/drawing/2014/main" id="{389031A7-F1EC-31B5-C651-34E6C2E2022A}"/>
              </a:ext>
            </a:extLst>
          </p:cNvPr>
          <p:cNvGrpSpPr/>
          <p:nvPr/>
        </p:nvGrpSpPr>
        <p:grpSpPr>
          <a:xfrm flipH="1">
            <a:off x="2168739" y="1665521"/>
            <a:ext cx="446222" cy="77476"/>
            <a:chOff x="6146875" y="1767300"/>
            <a:chExt cx="331025" cy="57475"/>
          </a:xfrm>
        </p:grpSpPr>
        <p:sp>
          <p:nvSpPr>
            <p:cNvPr id="2303" name="Google Shape;2303;p89">
              <a:extLst>
                <a:ext uri="{FF2B5EF4-FFF2-40B4-BE49-F238E27FC236}">
                  <a16:creationId xmlns:a16="http://schemas.microsoft.com/office/drawing/2014/main" id="{B5F70213-A031-C75D-10E4-4617B9AFD98B}"/>
                </a:ext>
              </a:extLst>
            </p:cNvPr>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304" name="Google Shape;2304;p89">
              <a:extLst>
                <a:ext uri="{FF2B5EF4-FFF2-40B4-BE49-F238E27FC236}">
                  <a16:creationId xmlns:a16="http://schemas.microsoft.com/office/drawing/2014/main" id="{521E779E-87BA-4A04-7056-478570BCA78E}"/>
                </a:ext>
              </a:extLst>
            </p:cNvPr>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305" name="Google Shape;2305;p89">
              <a:extLst>
                <a:ext uri="{FF2B5EF4-FFF2-40B4-BE49-F238E27FC236}">
                  <a16:creationId xmlns:a16="http://schemas.microsoft.com/office/drawing/2014/main" id="{A7E56A47-A464-C0E2-95B1-4A76590ACA84}"/>
                </a:ext>
              </a:extLst>
            </p:cNvPr>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306" name="Google Shape;2306;p89">
            <a:extLst>
              <a:ext uri="{FF2B5EF4-FFF2-40B4-BE49-F238E27FC236}">
                <a16:creationId xmlns:a16="http://schemas.microsoft.com/office/drawing/2014/main" id="{F5E1F83F-EBA8-A2FA-C0CA-A598235FDB62}"/>
              </a:ext>
            </a:extLst>
          </p:cNvPr>
          <p:cNvGrpSpPr/>
          <p:nvPr/>
        </p:nvGrpSpPr>
        <p:grpSpPr>
          <a:xfrm flipH="1">
            <a:off x="6523969" y="1685152"/>
            <a:ext cx="446222" cy="77476"/>
            <a:chOff x="6146875" y="1767300"/>
            <a:chExt cx="331025" cy="57475"/>
          </a:xfrm>
        </p:grpSpPr>
        <p:sp>
          <p:nvSpPr>
            <p:cNvPr id="2307" name="Google Shape;2307;p89">
              <a:extLst>
                <a:ext uri="{FF2B5EF4-FFF2-40B4-BE49-F238E27FC236}">
                  <a16:creationId xmlns:a16="http://schemas.microsoft.com/office/drawing/2014/main" id="{D6468C42-98FF-C474-6A0C-98F999DC345D}"/>
                </a:ext>
              </a:extLst>
            </p:cNvPr>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308" name="Google Shape;2308;p89">
              <a:extLst>
                <a:ext uri="{FF2B5EF4-FFF2-40B4-BE49-F238E27FC236}">
                  <a16:creationId xmlns:a16="http://schemas.microsoft.com/office/drawing/2014/main" id="{86409DD8-A2EC-589E-FD83-682AA129B456}"/>
                </a:ext>
              </a:extLst>
            </p:cNvPr>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309" name="Google Shape;2309;p89">
              <a:extLst>
                <a:ext uri="{FF2B5EF4-FFF2-40B4-BE49-F238E27FC236}">
                  <a16:creationId xmlns:a16="http://schemas.microsoft.com/office/drawing/2014/main" id="{D093F778-E775-59FA-463B-20C43905DBA8}"/>
                </a:ext>
              </a:extLst>
            </p:cNvPr>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310" name="Google Shape;2310;p89">
            <a:extLst>
              <a:ext uri="{FF2B5EF4-FFF2-40B4-BE49-F238E27FC236}">
                <a16:creationId xmlns:a16="http://schemas.microsoft.com/office/drawing/2014/main" id="{E91A84ED-1AFE-941C-04C6-D4CE0EF4AF71}"/>
              </a:ext>
            </a:extLst>
          </p:cNvPr>
          <p:cNvGrpSpPr/>
          <p:nvPr/>
        </p:nvGrpSpPr>
        <p:grpSpPr>
          <a:xfrm flipH="1">
            <a:off x="2168739" y="3394588"/>
            <a:ext cx="446222" cy="77476"/>
            <a:chOff x="6146875" y="1767300"/>
            <a:chExt cx="331025" cy="57475"/>
          </a:xfrm>
        </p:grpSpPr>
        <p:sp>
          <p:nvSpPr>
            <p:cNvPr id="2311" name="Google Shape;2311;p89">
              <a:extLst>
                <a:ext uri="{FF2B5EF4-FFF2-40B4-BE49-F238E27FC236}">
                  <a16:creationId xmlns:a16="http://schemas.microsoft.com/office/drawing/2014/main" id="{07D25F92-CF8B-5061-0D46-1D2F807C2A39}"/>
                </a:ext>
              </a:extLst>
            </p:cNvPr>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312" name="Google Shape;2312;p89">
              <a:extLst>
                <a:ext uri="{FF2B5EF4-FFF2-40B4-BE49-F238E27FC236}">
                  <a16:creationId xmlns:a16="http://schemas.microsoft.com/office/drawing/2014/main" id="{59AD9427-0B50-5C98-0A56-B82B2925834D}"/>
                </a:ext>
              </a:extLst>
            </p:cNvPr>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313" name="Google Shape;2313;p89">
              <a:extLst>
                <a:ext uri="{FF2B5EF4-FFF2-40B4-BE49-F238E27FC236}">
                  <a16:creationId xmlns:a16="http://schemas.microsoft.com/office/drawing/2014/main" id="{745A81A2-60B2-9A92-EC08-7CFF2A5D68DD}"/>
                </a:ext>
              </a:extLst>
            </p:cNvPr>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314" name="Google Shape;2314;p89">
            <a:extLst>
              <a:ext uri="{FF2B5EF4-FFF2-40B4-BE49-F238E27FC236}">
                <a16:creationId xmlns:a16="http://schemas.microsoft.com/office/drawing/2014/main" id="{B2C6CFE2-4FAA-D4D2-C78F-9BCE08A093A0}"/>
              </a:ext>
            </a:extLst>
          </p:cNvPr>
          <p:cNvGrpSpPr/>
          <p:nvPr/>
        </p:nvGrpSpPr>
        <p:grpSpPr>
          <a:xfrm flipH="1">
            <a:off x="6554988" y="3394588"/>
            <a:ext cx="446222" cy="77476"/>
            <a:chOff x="6146875" y="1767300"/>
            <a:chExt cx="331025" cy="57475"/>
          </a:xfrm>
        </p:grpSpPr>
        <p:sp>
          <p:nvSpPr>
            <p:cNvPr id="2315" name="Google Shape;2315;p89">
              <a:extLst>
                <a:ext uri="{FF2B5EF4-FFF2-40B4-BE49-F238E27FC236}">
                  <a16:creationId xmlns:a16="http://schemas.microsoft.com/office/drawing/2014/main" id="{867A84E4-6F13-A7A6-9258-7165AE9AA844}"/>
                </a:ext>
              </a:extLst>
            </p:cNvPr>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316" name="Google Shape;2316;p89">
              <a:extLst>
                <a:ext uri="{FF2B5EF4-FFF2-40B4-BE49-F238E27FC236}">
                  <a16:creationId xmlns:a16="http://schemas.microsoft.com/office/drawing/2014/main" id="{E6D3B81D-A2F1-7B08-4459-93018881FF73}"/>
                </a:ext>
              </a:extLst>
            </p:cNvPr>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317" name="Google Shape;2317;p89">
              <a:extLst>
                <a:ext uri="{FF2B5EF4-FFF2-40B4-BE49-F238E27FC236}">
                  <a16:creationId xmlns:a16="http://schemas.microsoft.com/office/drawing/2014/main" id="{EA600C76-56CC-B5B8-A049-D078AD835D6F}"/>
                </a:ext>
              </a:extLst>
            </p:cNvPr>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77962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0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7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0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7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9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8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8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4" grpId="0"/>
      <p:bldP spid="2276" grpId="0"/>
      <p:bldP spid="2278" grpId="0"/>
      <p:bldP spid="228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33">
          <a:extLst>
            <a:ext uri="{FF2B5EF4-FFF2-40B4-BE49-F238E27FC236}">
              <a16:creationId xmlns:a16="http://schemas.microsoft.com/office/drawing/2014/main" id="{9100A648-7EEE-DCDA-3975-71B0389A6200}"/>
            </a:ext>
          </a:extLst>
        </p:cNvPr>
        <p:cNvGrpSpPr/>
        <p:nvPr/>
      </p:nvGrpSpPr>
      <p:grpSpPr>
        <a:xfrm>
          <a:off x="0" y="0"/>
          <a:ext cx="0" cy="0"/>
          <a:chOff x="0" y="0"/>
          <a:chExt cx="0" cy="0"/>
        </a:xfrm>
      </p:grpSpPr>
      <p:sp>
        <p:nvSpPr>
          <p:cNvPr id="3434" name="Google Shape;3434;p103">
            <a:extLst>
              <a:ext uri="{FF2B5EF4-FFF2-40B4-BE49-F238E27FC236}">
                <a16:creationId xmlns:a16="http://schemas.microsoft.com/office/drawing/2014/main" id="{AA6B2C15-7746-60B2-F943-F09FD1248276}"/>
              </a:ext>
            </a:extLst>
          </p:cNvPr>
          <p:cNvSpPr/>
          <p:nvPr/>
        </p:nvSpPr>
        <p:spPr>
          <a:xfrm rot="-5400000" flipH="1">
            <a:off x="6179400" y="-194350"/>
            <a:ext cx="1483200" cy="4446000"/>
          </a:xfrm>
          <a:prstGeom prst="round2SameRect">
            <a:avLst>
              <a:gd name="adj1" fmla="val 15150"/>
              <a:gd name="adj2" fmla="val 0"/>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435" name="Google Shape;3435;p103">
            <a:extLst>
              <a:ext uri="{FF2B5EF4-FFF2-40B4-BE49-F238E27FC236}">
                <a16:creationId xmlns:a16="http://schemas.microsoft.com/office/drawing/2014/main" id="{1197BF3A-D68E-D140-2F32-580F0C56614F}"/>
              </a:ext>
            </a:extLst>
          </p:cNvPr>
          <p:cNvSpPr/>
          <p:nvPr/>
        </p:nvSpPr>
        <p:spPr>
          <a:xfrm rot="-5400000" flipH="1">
            <a:off x="6179400" y="1656587"/>
            <a:ext cx="1483200" cy="4446000"/>
          </a:xfrm>
          <a:prstGeom prst="round2SameRect">
            <a:avLst>
              <a:gd name="adj1" fmla="val 15150"/>
              <a:gd name="adj2" fmla="val 0"/>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436" name="Google Shape;3436;p103">
            <a:extLst>
              <a:ext uri="{FF2B5EF4-FFF2-40B4-BE49-F238E27FC236}">
                <a16:creationId xmlns:a16="http://schemas.microsoft.com/office/drawing/2014/main" id="{697ED721-EFBC-85AE-4D4F-E12698ED0BEA}"/>
              </a:ext>
            </a:extLst>
          </p:cNvPr>
          <p:cNvSpPr/>
          <p:nvPr/>
        </p:nvSpPr>
        <p:spPr>
          <a:xfrm rot="5400000">
            <a:off x="1476390" y="-189340"/>
            <a:ext cx="1483200" cy="4435979"/>
          </a:xfrm>
          <a:prstGeom prst="round2SameRect">
            <a:avLst>
              <a:gd name="adj1" fmla="val 15150"/>
              <a:gd name="adj2" fmla="val 0"/>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437" name="Google Shape;3437;p103">
            <a:extLst>
              <a:ext uri="{FF2B5EF4-FFF2-40B4-BE49-F238E27FC236}">
                <a16:creationId xmlns:a16="http://schemas.microsoft.com/office/drawing/2014/main" id="{6869DFE5-0B11-CDB2-694B-3F65C90CC9FA}"/>
              </a:ext>
            </a:extLst>
          </p:cNvPr>
          <p:cNvSpPr/>
          <p:nvPr/>
        </p:nvSpPr>
        <p:spPr>
          <a:xfrm rot="5400000">
            <a:off x="1482000" y="1638300"/>
            <a:ext cx="1483200" cy="4447200"/>
          </a:xfrm>
          <a:prstGeom prst="round2SameRect">
            <a:avLst>
              <a:gd name="adj1" fmla="val 15150"/>
              <a:gd name="adj2" fmla="val 0"/>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438" name="Google Shape;3438;p103">
            <a:extLst>
              <a:ext uri="{FF2B5EF4-FFF2-40B4-BE49-F238E27FC236}">
                <a16:creationId xmlns:a16="http://schemas.microsoft.com/office/drawing/2014/main" id="{9827161A-827D-624A-C9A6-986D5EB0EDAB}"/>
              </a:ext>
            </a:extLst>
          </p:cNvPr>
          <p:cNvSpPr txBox="1">
            <a:spLocks noGrp="1"/>
          </p:cNvSpPr>
          <p:nvPr>
            <p:ph type="subTitle" idx="7"/>
          </p:nvPr>
        </p:nvSpPr>
        <p:spPr>
          <a:xfrm>
            <a:off x="5568000" y="3812700"/>
            <a:ext cx="3329508" cy="615600"/>
          </a:xfrm>
          <a:prstGeom prst="rect">
            <a:avLst/>
          </a:prstGeom>
        </p:spPr>
        <p:txBody>
          <a:bodyPr spcFirstLastPara="1" wrap="square" lIns="90000" tIns="91425" rIns="90000" bIns="91425" anchor="t" anchorCtr="0">
            <a:noAutofit/>
          </a:bodyPr>
          <a:lstStyle/>
          <a:p>
            <a:pPr marL="0" lvl="0" indent="0" algn="l" rtl="0">
              <a:spcBef>
                <a:spcPts val="0"/>
              </a:spcBef>
              <a:spcAft>
                <a:spcPts val="0"/>
              </a:spcAft>
              <a:buNone/>
            </a:pPr>
            <a:r>
              <a:rPr lang="en-GB"/>
              <a:t>Doors and windows should stay closed to prevent heat escaping.</a:t>
            </a:r>
          </a:p>
        </p:txBody>
      </p:sp>
      <p:sp>
        <p:nvSpPr>
          <p:cNvPr id="3439" name="Google Shape;3439;p103">
            <a:extLst>
              <a:ext uri="{FF2B5EF4-FFF2-40B4-BE49-F238E27FC236}">
                <a16:creationId xmlns:a16="http://schemas.microsoft.com/office/drawing/2014/main" id="{45019D0C-5CB1-8B70-D5D2-5312FB736EC4}"/>
              </a:ext>
            </a:extLst>
          </p:cNvPr>
          <p:cNvSpPr txBox="1">
            <a:spLocks noGrp="1"/>
          </p:cNvSpPr>
          <p:nvPr>
            <p:ph type="title" idx="8"/>
          </p:nvPr>
        </p:nvSpPr>
        <p:spPr>
          <a:xfrm>
            <a:off x="720000" y="554400"/>
            <a:ext cx="7704000" cy="572400"/>
          </a:xfrm>
          <a:prstGeom prst="rect">
            <a:avLst/>
          </a:prstGeom>
        </p:spPr>
        <p:txBody>
          <a:bodyPr spcFirstLastPara="1" wrap="square" lIns="90000" tIns="91425" rIns="90000" bIns="91425" anchor="t" anchorCtr="0">
            <a:noAutofit/>
          </a:bodyPr>
          <a:lstStyle/>
          <a:p>
            <a:pPr marL="0" lvl="0" indent="0" algn="ctr" rtl="0">
              <a:spcBef>
                <a:spcPts val="0"/>
              </a:spcBef>
              <a:spcAft>
                <a:spcPts val="0"/>
              </a:spcAft>
              <a:buNone/>
            </a:pPr>
            <a:r>
              <a:rPr lang="en"/>
              <a:t>WHAT GOOD HEATING LOOKS LIKE</a:t>
            </a:r>
            <a:endParaRPr/>
          </a:p>
        </p:txBody>
      </p:sp>
      <p:sp>
        <p:nvSpPr>
          <p:cNvPr id="3440" name="Google Shape;3440;p103">
            <a:extLst>
              <a:ext uri="{FF2B5EF4-FFF2-40B4-BE49-F238E27FC236}">
                <a16:creationId xmlns:a16="http://schemas.microsoft.com/office/drawing/2014/main" id="{908EE4DB-E89D-482D-9387-F749B63D796B}"/>
              </a:ext>
            </a:extLst>
          </p:cNvPr>
          <p:cNvSpPr txBox="1">
            <a:spLocks noGrp="1"/>
          </p:cNvSpPr>
          <p:nvPr>
            <p:ph type="title"/>
          </p:nvPr>
        </p:nvSpPr>
        <p:spPr>
          <a:xfrm>
            <a:off x="246490" y="1471800"/>
            <a:ext cx="3328910" cy="461700"/>
          </a:xfrm>
          <a:prstGeom prst="rect">
            <a:avLst/>
          </a:prstGeom>
        </p:spPr>
        <p:txBody>
          <a:bodyPr spcFirstLastPara="1" wrap="square" lIns="90000" tIns="91425" rIns="90000" bIns="91425" anchor="b" anchorCtr="0">
            <a:noAutofit/>
          </a:bodyPr>
          <a:lstStyle/>
          <a:p>
            <a:pPr marL="0" lvl="0" indent="0" algn="r" rtl="0">
              <a:spcBef>
                <a:spcPts val="0"/>
              </a:spcBef>
              <a:spcAft>
                <a:spcPts val="0"/>
              </a:spcAft>
              <a:buNone/>
            </a:pPr>
            <a:r>
              <a:rPr lang="en"/>
              <a:t>COMFORTABLE CLASSROOMS</a:t>
            </a:r>
            <a:endParaRPr/>
          </a:p>
        </p:txBody>
      </p:sp>
      <p:sp>
        <p:nvSpPr>
          <p:cNvPr id="3441" name="Google Shape;3441;p103">
            <a:extLst>
              <a:ext uri="{FF2B5EF4-FFF2-40B4-BE49-F238E27FC236}">
                <a16:creationId xmlns:a16="http://schemas.microsoft.com/office/drawing/2014/main" id="{2CF5D5DE-C8C6-9583-43EC-D0BE2803ABD0}"/>
              </a:ext>
            </a:extLst>
          </p:cNvPr>
          <p:cNvSpPr txBox="1">
            <a:spLocks noGrp="1"/>
          </p:cNvSpPr>
          <p:nvPr>
            <p:ph type="subTitle" idx="1"/>
          </p:nvPr>
        </p:nvSpPr>
        <p:spPr>
          <a:xfrm>
            <a:off x="246490" y="1979450"/>
            <a:ext cx="3328910" cy="615600"/>
          </a:xfrm>
          <a:prstGeom prst="rect">
            <a:avLst/>
          </a:prstGeom>
        </p:spPr>
        <p:txBody>
          <a:bodyPr spcFirstLastPara="1" wrap="square" lIns="90000" tIns="91425" rIns="90000" bIns="91425" anchor="t" anchorCtr="0">
            <a:noAutofit/>
          </a:bodyPr>
          <a:lstStyle/>
          <a:p>
            <a:pPr marL="0" lvl="0" indent="0" algn="r" rtl="0">
              <a:spcBef>
                <a:spcPts val="0"/>
              </a:spcBef>
              <a:spcAft>
                <a:spcPts val="0"/>
              </a:spcAft>
              <a:buNone/>
            </a:pPr>
            <a:r>
              <a:rPr lang="en-GB"/>
              <a:t>Most teaching spaces are designed to feel comfortable at around 18–21°C.</a:t>
            </a:r>
          </a:p>
          <a:p>
            <a:pPr marL="0" lvl="0" indent="0" algn="r" rtl="0">
              <a:spcBef>
                <a:spcPts val="0"/>
              </a:spcBef>
              <a:spcAft>
                <a:spcPts val="0"/>
              </a:spcAft>
              <a:buNone/>
            </a:pPr>
            <a:endParaRPr/>
          </a:p>
        </p:txBody>
      </p:sp>
      <p:sp>
        <p:nvSpPr>
          <p:cNvPr id="3442" name="Google Shape;3442;p103">
            <a:extLst>
              <a:ext uri="{FF2B5EF4-FFF2-40B4-BE49-F238E27FC236}">
                <a16:creationId xmlns:a16="http://schemas.microsoft.com/office/drawing/2014/main" id="{56455C91-9DD0-F5B2-9EC9-1C43595451B0}"/>
              </a:ext>
            </a:extLst>
          </p:cNvPr>
          <p:cNvSpPr txBox="1">
            <a:spLocks noGrp="1"/>
          </p:cNvSpPr>
          <p:nvPr>
            <p:ph type="title" idx="2"/>
          </p:nvPr>
        </p:nvSpPr>
        <p:spPr>
          <a:xfrm>
            <a:off x="5568000" y="1471800"/>
            <a:ext cx="3515040" cy="461700"/>
          </a:xfrm>
          <a:prstGeom prst="rect">
            <a:avLst/>
          </a:prstGeom>
        </p:spPr>
        <p:txBody>
          <a:bodyPr spcFirstLastPara="1" wrap="square" lIns="90000" tIns="91425" rIns="90000" bIns="91425" anchor="b" anchorCtr="0">
            <a:noAutofit/>
          </a:bodyPr>
          <a:lstStyle/>
          <a:p>
            <a:pPr marL="0" lvl="0" indent="0" algn="l" rtl="0">
              <a:spcBef>
                <a:spcPts val="0"/>
              </a:spcBef>
              <a:spcAft>
                <a:spcPts val="0"/>
              </a:spcAft>
              <a:buNone/>
            </a:pPr>
            <a:r>
              <a:rPr lang="en"/>
              <a:t>HEATING ONLY WHEN NEEDED</a:t>
            </a:r>
            <a:endParaRPr/>
          </a:p>
        </p:txBody>
      </p:sp>
      <p:sp>
        <p:nvSpPr>
          <p:cNvPr id="3443" name="Google Shape;3443;p103">
            <a:extLst>
              <a:ext uri="{FF2B5EF4-FFF2-40B4-BE49-F238E27FC236}">
                <a16:creationId xmlns:a16="http://schemas.microsoft.com/office/drawing/2014/main" id="{97C4DD60-6476-8B85-9739-C0536A86277E}"/>
              </a:ext>
            </a:extLst>
          </p:cNvPr>
          <p:cNvSpPr txBox="1">
            <a:spLocks noGrp="1"/>
          </p:cNvSpPr>
          <p:nvPr>
            <p:ph type="subTitle" idx="3"/>
          </p:nvPr>
        </p:nvSpPr>
        <p:spPr>
          <a:xfrm>
            <a:off x="5566990" y="1917494"/>
            <a:ext cx="3329509" cy="615600"/>
          </a:xfrm>
          <a:prstGeom prst="rect">
            <a:avLst/>
          </a:prstGeom>
        </p:spPr>
        <p:txBody>
          <a:bodyPr spcFirstLastPara="1" wrap="square" lIns="90000" tIns="91425" rIns="90000" bIns="91425" anchor="t" anchorCtr="0">
            <a:noAutofit/>
          </a:bodyPr>
          <a:lstStyle/>
          <a:p>
            <a:pPr marL="0" lvl="0" indent="0" algn="l" rtl="0">
              <a:spcBef>
                <a:spcPts val="0"/>
              </a:spcBef>
              <a:spcAft>
                <a:spcPts val="0"/>
              </a:spcAft>
              <a:buNone/>
            </a:pPr>
            <a:r>
              <a:rPr lang="en-GB"/>
              <a:t>The system should run during school hours, not when the building is empty.</a:t>
            </a:r>
          </a:p>
        </p:txBody>
      </p:sp>
      <p:sp>
        <p:nvSpPr>
          <p:cNvPr id="3444" name="Google Shape;3444;p103">
            <a:extLst>
              <a:ext uri="{FF2B5EF4-FFF2-40B4-BE49-F238E27FC236}">
                <a16:creationId xmlns:a16="http://schemas.microsoft.com/office/drawing/2014/main" id="{77EC0F80-0267-53CC-9EDB-EA628BC71FB8}"/>
              </a:ext>
            </a:extLst>
          </p:cNvPr>
          <p:cNvSpPr txBox="1">
            <a:spLocks noGrp="1"/>
          </p:cNvSpPr>
          <p:nvPr>
            <p:ph type="title" idx="4"/>
          </p:nvPr>
        </p:nvSpPr>
        <p:spPr>
          <a:xfrm>
            <a:off x="246490" y="3305050"/>
            <a:ext cx="3328910" cy="461700"/>
          </a:xfrm>
          <a:prstGeom prst="rect">
            <a:avLst/>
          </a:prstGeom>
        </p:spPr>
        <p:txBody>
          <a:bodyPr spcFirstLastPara="1" wrap="square" lIns="90000" tIns="91425" rIns="90000" bIns="91425" anchor="b" anchorCtr="0">
            <a:noAutofit/>
          </a:bodyPr>
          <a:lstStyle/>
          <a:p>
            <a:pPr marL="0" lvl="0" indent="0" algn="r" rtl="0">
              <a:spcBef>
                <a:spcPts val="0"/>
              </a:spcBef>
              <a:spcAft>
                <a:spcPts val="0"/>
              </a:spcAft>
              <a:buNone/>
            </a:pPr>
            <a:r>
              <a:rPr lang="en"/>
              <a:t>NO OVERHEATING</a:t>
            </a:r>
            <a:endParaRPr/>
          </a:p>
        </p:txBody>
      </p:sp>
      <p:sp>
        <p:nvSpPr>
          <p:cNvPr id="3445" name="Google Shape;3445;p103">
            <a:extLst>
              <a:ext uri="{FF2B5EF4-FFF2-40B4-BE49-F238E27FC236}">
                <a16:creationId xmlns:a16="http://schemas.microsoft.com/office/drawing/2014/main" id="{53487204-C046-EB20-25F5-077330F97691}"/>
              </a:ext>
            </a:extLst>
          </p:cNvPr>
          <p:cNvSpPr txBox="1">
            <a:spLocks noGrp="1"/>
          </p:cNvSpPr>
          <p:nvPr>
            <p:ph type="subTitle" idx="5"/>
          </p:nvPr>
        </p:nvSpPr>
        <p:spPr>
          <a:xfrm>
            <a:off x="246490" y="3812700"/>
            <a:ext cx="3328910" cy="615600"/>
          </a:xfrm>
          <a:prstGeom prst="rect">
            <a:avLst/>
          </a:prstGeom>
        </p:spPr>
        <p:txBody>
          <a:bodyPr spcFirstLastPara="1" wrap="square" lIns="90000" tIns="91425" rIns="90000" bIns="91425" anchor="t" anchorCtr="0">
            <a:noAutofit/>
          </a:bodyPr>
          <a:lstStyle/>
          <a:p>
            <a:pPr marL="0" lvl="0" indent="0" algn="r" rtl="0">
              <a:spcBef>
                <a:spcPts val="0"/>
              </a:spcBef>
              <a:spcAft>
                <a:spcPts val="0"/>
              </a:spcAft>
              <a:buClr>
                <a:schemeClr val="dk1"/>
              </a:buClr>
              <a:buSzPts val="1100"/>
              <a:buFont typeface="Arial"/>
              <a:buNone/>
            </a:pPr>
            <a:r>
              <a:rPr lang="en-GB"/>
              <a:t>If rooms are much warmer than necessary, energy is being used inefficiently.</a:t>
            </a:r>
          </a:p>
        </p:txBody>
      </p:sp>
      <p:sp>
        <p:nvSpPr>
          <p:cNvPr id="3446" name="Google Shape;3446;p103">
            <a:extLst>
              <a:ext uri="{FF2B5EF4-FFF2-40B4-BE49-F238E27FC236}">
                <a16:creationId xmlns:a16="http://schemas.microsoft.com/office/drawing/2014/main" id="{77623E0E-0338-0F6E-F59E-FE54296A82A8}"/>
              </a:ext>
            </a:extLst>
          </p:cNvPr>
          <p:cNvSpPr txBox="1">
            <a:spLocks noGrp="1"/>
          </p:cNvSpPr>
          <p:nvPr>
            <p:ph type="title" idx="6"/>
          </p:nvPr>
        </p:nvSpPr>
        <p:spPr>
          <a:xfrm>
            <a:off x="5568000" y="3305050"/>
            <a:ext cx="3329510" cy="461700"/>
          </a:xfrm>
          <a:prstGeom prst="rect">
            <a:avLst/>
          </a:prstGeom>
        </p:spPr>
        <p:txBody>
          <a:bodyPr spcFirstLastPara="1" wrap="square" lIns="90000" tIns="91425" rIns="90000" bIns="91425" anchor="b" anchorCtr="0">
            <a:noAutofit/>
          </a:bodyPr>
          <a:lstStyle/>
          <a:p>
            <a:pPr marL="0" lvl="0" indent="0" algn="l" rtl="0">
              <a:spcBef>
                <a:spcPts val="0"/>
              </a:spcBef>
              <a:spcAft>
                <a:spcPts val="0"/>
              </a:spcAft>
              <a:buNone/>
            </a:pPr>
            <a:r>
              <a:rPr lang="en"/>
              <a:t>HEAT KEPT INSIDE</a:t>
            </a:r>
            <a:endParaRPr/>
          </a:p>
        </p:txBody>
      </p:sp>
      <p:sp>
        <p:nvSpPr>
          <p:cNvPr id="3447" name="Google Shape;3447;p103">
            <a:extLst>
              <a:ext uri="{FF2B5EF4-FFF2-40B4-BE49-F238E27FC236}">
                <a16:creationId xmlns:a16="http://schemas.microsoft.com/office/drawing/2014/main" id="{6DABAFED-ECE2-AF34-ACF0-F947B5A8550E}"/>
              </a:ext>
            </a:extLst>
          </p:cNvPr>
          <p:cNvSpPr/>
          <p:nvPr/>
        </p:nvSpPr>
        <p:spPr>
          <a:xfrm flipH="1">
            <a:off x="3313110" y="3766749"/>
            <a:ext cx="59283" cy="4595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448" name="Google Shape;3448;p103">
            <a:extLst>
              <a:ext uri="{FF2B5EF4-FFF2-40B4-BE49-F238E27FC236}">
                <a16:creationId xmlns:a16="http://schemas.microsoft.com/office/drawing/2014/main" id="{88C85B75-F372-23E5-9076-8D5A9A88D4BB}"/>
              </a:ext>
            </a:extLst>
          </p:cNvPr>
          <p:cNvSpPr/>
          <p:nvPr/>
        </p:nvSpPr>
        <p:spPr>
          <a:xfrm flipH="1">
            <a:off x="3417344" y="3766749"/>
            <a:ext cx="59283" cy="4595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449" name="Google Shape;3449;p103">
            <a:extLst>
              <a:ext uri="{FF2B5EF4-FFF2-40B4-BE49-F238E27FC236}">
                <a16:creationId xmlns:a16="http://schemas.microsoft.com/office/drawing/2014/main" id="{6A7799EC-AA4F-BF27-A277-1A6995675718}"/>
              </a:ext>
            </a:extLst>
          </p:cNvPr>
          <p:cNvSpPr/>
          <p:nvPr/>
        </p:nvSpPr>
        <p:spPr>
          <a:xfrm flipH="1">
            <a:off x="3211973" y="3766749"/>
            <a:ext cx="59263" cy="45951"/>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450" name="Google Shape;3450;p103">
            <a:extLst>
              <a:ext uri="{FF2B5EF4-FFF2-40B4-BE49-F238E27FC236}">
                <a16:creationId xmlns:a16="http://schemas.microsoft.com/office/drawing/2014/main" id="{842E37E5-276E-AB60-3EB8-BC79972F36B3}"/>
              </a:ext>
            </a:extLst>
          </p:cNvPr>
          <p:cNvSpPr/>
          <p:nvPr/>
        </p:nvSpPr>
        <p:spPr>
          <a:xfrm flipH="1">
            <a:off x="5766735" y="3766749"/>
            <a:ext cx="59283" cy="4595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451" name="Google Shape;3451;p103">
            <a:extLst>
              <a:ext uri="{FF2B5EF4-FFF2-40B4-BE49-F238E27FC236}">
                <a16:creationId xmlns:a16="http://schemas.microsoft.com/office/drawing/2014/main" id="{7F2908A0-A5A6-8FF1-4DC8-E5869F0BA664}"/>
              </a:ext>
            </a:extLst>
          </p:cNvPr>
          <p:cNvSpPr/>
          <p:nvPr/>
        </p:nvSpPr>
        <p:spPr>
          <a:xfrm flipH="1">
            <a:off x="5870969" y="3766749"/>
            <a:ext cx="59283" cy="4595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452" name="Google Shape;3452;p103">
            <a:extLst>
              <a:ext uri="{FF2B5EF4-FFF2-40B4-BE49-F238E27FC236}">
                <a16:creationId xmlns:a16="http://schemas.microsoft.com/office/drawing/2014/main" id="{4C1007F4-43B0-5810-72AD-5EBDB94E2046}"/>
              </a:ext>
            </a:extLst>
          </p:cNvPr>
          <p:cNvSpPr/>
          <p:nvPr/>
        </p:nvSpPr>
        <p:spPr>
          <a:xfrm flipH="1">
            <a:off x="5665598" y="3766749"/>
            <a:ext cx="59263" cy="45951"/>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453" name="Google Shape;3453;p103">
            <a:extLst>
              <a:ext uri="{FF2B5EF4-FFF2-40B4-BE49-F238E27FC236}">
                <a16:creationId xmlns:a16="http://schemas.microsoft.com/office/drawing/2014/main" id="{41499A8D-8911-F116-7B32-A46D557A7D6C}"/>
              </a:ext>
            </a:extLst>
          </p:cNvPr>
          <p:cNvSpPr/>
          <p:nvPr/>
        </p:nvSpPr>
        <p:spPr>
          <a:xfrm flipH="1">
            <a:off x="3313110" y="1933499"/>
            <a:ext cx="59283" cy="4595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454" name="Google Shape;3454;p103">
            <a:extLst>
              <a:ext uri="{FF2B5EF4-FFF2-40B4-BE49-F238E27FC236}">
                <a16:creationId xmlns:a16="http://schemas.microsoft.com/office/drawing/2014/main" id="{D93C5D55-0EAC-D5DF-F4A7-B271D4EAF248}"/>
              </a:ext>
            </a:extLst>
          </p:cNvPr>
          <p:cNvSpPr/>
          <p:nvPr/>
        </p:nvSpPr>
        <p:spPr>
          <a:xfrm flipH="1">
            <a:off x="3417344" y="1933499"/>
            <a:ext cx="59283" cy="4595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455" name="Google Shape;3455;p103">
            <a:extLst>
              <a:ext uri="{FF2B5EF4-FFF2-40B4-BE49-F238E27FC236}">
                <a16:creationId xmlns:a16="http://schemas.microsoft.com/office/drawing/2014/main" id="{82F8E688-29E0-6BB5-EFD6-CA2D33A22CDF}"/>
              </a:ext>
            </a:extLst>
          </p:cNvPr>
          <p:cNvSpPr/>
          <p:nvPr/>
        </p:nvSpPr>
        <p:spPr>
          <a:xfrm flipH="1">
            <a:off x="3211973" y="1933499"/>
            <a:ext cx="59263" cy="45951"/>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456" name="Google Shape;3456;p103">
            <a:extLst>
              <a:ext uri="{FF2B5EF4-FFF2-40B4-BE49-F238E27FC236}">
                <a16:creationId xmlns:a16="http://schemas.microsoft.com/office/drawing/2014/main" id="{0C691E40-6926-3EBE-A308-BEB8034F19D3}"/>
              </a:ext>
            </a:extLst>
          </p:cNvPr>
          <p:cNvSpPr/>
          <p:nvPr/>
        </p:nvSpPr>
        <p:spPr>
          <a:xfrm flipH="1">
            <a:off x="5766735" y="1933499"/>
            <a:ext cx="59283" cy="4595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457" name="Google Shape;3457;p103">
            <a:extLst>
              <a:ext uri="{FF2B5EF4-FFF2-40B4-BE49-F238E27FC236}">
                <a16:creationId xmlns:a16="http://schemas.microsoft.com/office/drawing/2014/main" id="{87FBAB13-9C8A-CB6E-EC27-058A0A40B863}"/>
              </a:ext>
            </a:extLst>
          </p:cNvPr>
          <p:cNvSpPr/>
          <p:nvPr/>
        </p:nvSpPr>
        <p:spPr>
          <a:xfrm flipH="1">
            <a:off x="5870969" y="1933499"/>
            <a:ext cx="59283" cy="45951"/>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458" name="Google Shape;3458;p103">
            <a:extLst>
              <a:ext uri="{FF2B5EF4-FFF2-40B4-BE49-F238E27FC236}">
                <a16:creationId xmlns:a16="http://schemas.microsoft.com/office/drawing/2014/main" id="{7EE9C627-20CB-71A6-8A0E-63CB08D77AC9}"/>
              </a:ext>
            </a:extLst>
          </p:cNvPr>
          <p:cNvSpPr/>
          <p:nvPr/>
        </p:nvSpPr>
        <p:spPr>
          <a:xfrm flipH="1">
            <a:off x="5665598" y="1933499"/>
            <a:ext cx="59263" cy="45951"/>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3" name="Graphic 2" descr="Thermometer with solid fill">
            <a:extLst>
              <a:ext uri="{FF2B5EF4-FFF2-40B4-BE49-F238E27FC236}">
                <a16:creationId xmlns:a16="http://schemas.microsoft.com/office/drawing/2014/main" id="{05BFB31C-1EF4-2AD5-E64B-BC7B691A168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521578" y="3422387"/>
            <a:ext cx="914400" cy="914400"/>
          </a:xfrm>
          <a:prstGeom prst="rect">
            <a:avLst/>
          </a:prstGeom>
        </p:spPr>
      </p:pic>
      <p:pic>
        <p:nvPicPr>
          <p:cNvPr id="5" name="Graphic 4" descr="Stopwatch with solid fill">
            <a:extLst>
              <a:ext uri="{FF2B5EF4-FFF2-40B4-BE49-F238E27FC236}">
                <a16:creationId xmlns:a16="http://schemas.microsoft.com/office/drawing/2014/main" id="{BFD00C39-C853-7418-4C49-CD985EE6FC8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652590" y="1629400"/>
            <a:ext cx="914400" cy="914400"/>
          </a:xfrm>
          <a:prstGeom prst="rect">
            <a:avLst/>
          </a:prstGeom>
        </p:spPr>
      </p:pic>
      <p:pic>
        <p:nvPicPr>
          <p:cNvPr id="7" name="Graphic 6" descr="Schoolhouse with solid fill">
            <a:extLst>
              <a:ext uri="{FF2B5EF4-FFF2-40B4-BE49-F238E27FC236}">
                <a16:creationId xmlns:a16="http://schemas.microsoft.com/office/drawing/2014/main" id="{C92BB820-C5E2-F69F-BA44-1586FC83908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551649" y="1571450"/>
            <a:ext cx="914400" cy="914400"/>
          </a:xfrm>
          <a:prstGeom prst="rect">
            <a:avLst/>
          </a:prstGeom>
        </p:spPr>
      </p:pic>
      <p:pic>
        <p:nvPicPr>
          <p:cNvPr id="4" name="Graphic 3" descr="Door Closed outline">
            <a:extLst>
              <a:ext uri="{FF2B5EF4-FFF2-40B4-BE49-F238E27FC236}">
                <a16:creationId xmlns:a16="http://schemas.microsoft.com/office/drawing/2014/main" id="{2CCF70E7-F0E6-C96C-A23E-9EDD1125B25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751198" y="3404699"/>
            <a:ext cx="914400" cy="914400"/>
          </a:xfrm>
          <a:prstGeom prst="rect">
            <a:avLst/>
          </a:prstGeom>
        </p:spPr>
      </p:pic>
    </p:spTree>
    <p:extLst>
      <p:ext uri="{BB962C8B-B14F-4D97-AF65-F5344CB8AC3E}">
        <p14:creationId xmlns:p14="http://schemas.microsoft.com/office/powerpoint/2010/main" val="133856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253EF-69F7-5799-8EE5-1B33B491AF87}"/>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A203E4C6-2997-842F-F831-AC4BFA6DE141}"/>
              </a:ext>
            </a:extLst>
          </p:cNvPr>
          <p:cNvSpPr>
            <a:spLocks noGrp="1"/>
          </p:cNvSpPr>
          <p:nvPr>
            <p:ph type="title"/>
          </p:nvPr>
        </p:nvSpPr>
        <p:spPr>
          <a:xfrm>
            <a:off x="628650" y="8546"/>
            <a:ext cx="5907991" cy="1436700"/>
          </a:xfrm>
        </p:spPr>
        <p:txBody>
          <a:bodyPr>
            <a:normAutofit/>
          </a:bodyPr>
          <a:lstStyle/>
          <a:p>
            <a:r>
              <a:rPr lang="en-GB" sz="2700"/>
              <a:t>RECOMMENDED INTERNAL TEMPERATURES </a:t>
            </a:r>
          </a:p>
        </p:txBody>
      </p:sp>
      <p:graphicFrame>
        <p:nvGraphicFramePr>
          <p:cNvPr id="4" name="Content Placeholder 3">
            <a:extLst>
              <a:ext uri="{FF2B5EF4-FFF2-40B4-BE49-F238E27FC236}">
                <a16:creationId xmlns:a16="http://schemas.microsoft.com/office/drawing/2014/main" id="{8997BD54-3A32-1318-59CE-5A3A95274DAF}"/>
              </a:ext>
            </a:extLst>
          </p:cNvPr>
          <p:cNvGraphicFramePr>
            <a:graphicFrameLocks noGrp="1"/>
          </p:cNvGraphicFramePr>
          <p:nvPr>
            <p:ph idx="4294967295"/>
            <p:extLst>
              <p:ext uri="{D42A27DB-BD31-4B8C-83A1-F6EECF244321}">
                <p14:modId xmlns:p14="http://schemas.microsoft.com/office/powerpoint/2010/main" val="1144643196"/>
              </p:ext>
            </p:extLst>
          </p:nvPr>
        </p:nvGraphicFramePr>
        <p:xfrm>
          <a:off x="685660" y="1410434"/>
          <a:ext cx="6851212" cy="2817766"/>
        </p:xfrm>
        <a:graphic>
          <a:graphicData uri="http://schemas.openxmlformats.org/drawingml/2006/table">
            <a:tbl>
              <a:tblPr>
                <a:tableStyleId>{EB344D84-9AFB-497E-A393-DC336BA19D2E}</a:tableStyleId>
              </a:tblPr>
              <a:tblGrid>
                <a:gridCol w="3425606">
                  <a:extLst>
                    <a:ext uri="{9D8B030D-6E8A-4147-A177-3AD203B41FA5}">
                      <a16:colId xmlns:a16="http://schemas.microsoft.com/office/drawing/2014/main" val="3859286293"/>
                    </a:ext>
                  </a:extLst>
                </a:gridCol>
                <a:gridCol w="3425606">
                  <a:extLst>
                    <a:ext uri="{9D8B030D-6E8A-4147-A177-3AD203B41FA5}">
                      <a16:colId xmlns:a16="http://schemas.microsoft.com/office/drawing/2014/main" val="1748718727"/>
                    </a:ext>
                  </a:extLst>
                </a:gridCol>
              </a:tblGrid>
              <a:tr h="402538">
                <a:tc>
                  <a:txBody>
                    <a:bodyPr/>
                    <a:lstStyle/>
                    <a:p>
                      <a:pPr>
                        <a:buNone/>
                      </a:pPr>
                      <a:r>
                        <a:rPr lang="en-GB" sz="1100">
                          <a:solidFill>
                            <a:schemeClr val="accent5"/>
                          </a:solidFill>
                          <a:latin typeface="Open Sans" panose="020B0606030504020204" pitchFamily="34" charset="0"/>
                          <a:ea typeface="Open Sans" panose="020B0606030504020204" pitchFamily="34" charset="0"/>
                          <a:cs typeface="Open Sans" panose="020B0606030504020204" pitchFamily="34" charset="0"/>
                        </a:rPr>
                        <a:t>Room Type</a:t>
                      </a:r>
                    </a:p>
                  </a:txBody>
                  <a:tcPr marL="68580" marR="68580" marT="34290" marB="34290" anchor="ctr"/>
                </a:tc>
                <a:tc>
                  <a:txBody>
                    <a:bodyPr/>
                    <a:lstStyle/>
                    <a:p>
                      <a:pPr>
                        <a:buNone/>
                      </a:pPr>
                      <a:r>
                        <a:rPr lang="en-GB" sz="1100">
                          <a:solidFill>
                            <a:schemeClr val="accent5"/>
                          </a:solidFill>
                          <a:latin typeface="Open Sans" panose="020B0606030504020204" pitchFamily="34" charset="0"/>
                          <a:ea typeface="Open Sans" panose="020B0606030504020204" pitchFamily="34" charset="0"/>
                          <a:cs typeface="Open Sans" panose="020B0606030504020204" pitchFamily="34" charset="0"/>
                        </a:rPr>
                        <a:t>Recommended Temp</a:t>
                      </a:r>
                    </a:p>
                  </a:txBody>
                  <a:tcPr marL="68580" marR="68580" marT="34290" marB="34290" anchor="ctr"/>
                </a:tc>
                <a:extLst>
                  <a:ext uri="{0D108BD9-81ED-4DB2-BD59-A6C34878D82A}">
                    <a16:rowId xmlns:a16="http://schemas.microsoft.com/office/drawing/2014/main" val="2351247837"/>
                  </a:ext>
                </a:extLst>
              </a:tr>
              <a:tr h="402538">
                <a:tc>
                  <a:txBody>
                    <a:bodyPr/>
                    <a:lstStyle/>
                    <a:p>
                      <a:pPr>
                        <a:buNone/>
                      </a:pPr>
                      <a:r>
                        <a:rPr lang="en-GB" sz="1100">
                          <a:solidFill>
                            <a:schemeClr val="accent5"/>
                          </a:solidFill>
                          <a:latin typeface="Open Sans" panose="020B0606030504020204" pitchFamily="34" charset="0"/>
                          <a:ea typeface="Open Sans" panose="020B0606030504020204" pitchFamily="34" charset="0"/>
                          <a:cs typeface="Open Sans" panose="020B0606030504020204" pitchFamily="34" charset="0"/>
                        </a:rPr>
                        <a:t>📚 Classrooms / Teaching Areas</a:t>
                      </a:r>
                    </a:p>
                  </a:txBody>
                  <a:tcPr marL="68580" marR="68580" marT="34290" marB="34290" anchor="ctr"/>
                </a:tc>
                <a:tc>
                  <a:txBody>
                    <a:bodyPr/>
                    <a:lstStyle/>
                    <a:p>
                      <a:pPr>
                        <a:buNone/>
                      </a:pPr>
                      <a:r>
                        <a:rPr lang="en-GB" sz="1100">
                          <a:solidFill>
                            <a:schemeClr val="accent5"/>
                          </a:solidFill>
                          <a:latin typeface="Open Sans" panose="020B0606030504020204" pitchFamily="34" charset="0"/>
                          <a:ea typeface="Open Sans" panose="020B0606030504020204" pitchFamily="34" charset="0"/>
                          <a:cs typeface="Open Sans" panose="020B0606030504020204" pitchFamily="34" charset="0"/>
                        </a:rPr>
                        <a:t>18–21°C</a:t>
                      </a:r>
                    </a:p>
                  </a:txBody>
                  <a:tcPr marL="68580" marR="68580" marT="34290" marB="34290" anchor="ctr"/>
                </a:tc>
                <a:extLst>
                  <a:ext uri="{0D108BD9-81ED-4DB2-BD59-A6C34878D82A}">
                    <a16:rowId xmlns:a16="http://schemas.microsoft.com/office/drawing/2014/main" val="4060844023"/>
                  </a:ext>
                </a:extLst>
              </a:tr>
              <a:tr h="40253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a:solidFill>
                            <a:schemeClr val="accent5"/>
                          </a:solidFill>
                          <a:latin typeface="Open Sans" panose="020B0606030504020204" pitchFamily="34" charset="0"/>
                          <a:ea typeface="Open Sans" panose="020B0606030504020204" pitchFamily="34" charset="0"/>
                          <a:cs typeface="Open Sans" panose="020B0606030504020204" pitchFamily="34" charset="0"/>
                        </a:rPr>
                        <a:t>💼 Offices / Staff Rooms</a:t>
                      </a:r>
                    </a:p>
                  </a:txBody>
                  <a:tcPr marL="68580" marR="68580" marT="34290" marB="34290" anchor="ctr"/>
                </a:tc>
                <a:tc>
                  <a:txBody>
                    <a:bodyPr/>
                    <a:lstStyle/>
                    <a:p>
                      <a:pPr>
                        <a:buNone/>
                      </a:pPr>
                      <a:r>
                        <a:rPr lang="en-GB" sz="1100">
                          <a:solidFill>
                            <a:schemeClr val="accent5"/>
                          </a:solidFill>
                          <a:latin typeface="Open Sans" panose="020B0606030504020204" pitchFamily="34" charset="0"/>
                          <a:ea typeface="Open Sans" panose="020B0606030504020204" pitchFamily="34" charset="0"/>
                          <a:cs typeface="Open Sans" panose="020B0606030504020204" pitchFamily="34" charset="0"/>
                        </a:rPr>
                        <a:t>19-21°C</a:t>
                      </a:r>
                    </a:p>
                  </a:txBody>
                  <a:tcPr marL="68580" marR="68580" marT="34290" marB="34290" anchor="ctr"/>
                </a:tc>
                <a:extLst>
                  <a:ext uri="{0D108BD9-81ED-4DB2-BD59-A6C34878D82A}">
                    <a16:rowId xmlns:a16="http://schemas.microsoft.com/office/drawing/2014/main" val="2839739005"/>
                  </a:ext>
                </a:extLst>
              </a:tr>
              <a:tr h="402538">
                <a:tc>
                  <a:txBody>
                    <a:bodyPr/>
                    <a:lstStyle/>
                    <a:p>
                      <a:pPr>
                        <a:buNone/>
                      </a:pPr>
                      <a:r>
                        <a:rPr lang="en-GB" sz="1100" b="1">
                          <a:solidFill>
                            <a:schemeClr val="accent5"/>
                          </a:solidFill>
                          <a:latin typeface="Open Sans" panose="020B0606030504020204" pitchFamily="34" charset="0"/>
                          <a:ea typeface="Open Sans" panose="020B0606030504020204" pitchFamily="34" charset="0"/>
                          <a:cs typeface="Open Sans" panose="020B0606030504020204" pitchFamily="34" charset="0"/>
                        </a:rPr>
                        <a:t>👣</a:t>
                      </a:r>
                      <a:r>
                        <a:rPr lang="en-GB" sz="1100">
                          <a:solidFill>
                            <a:schemeClr val="accent5"/>
                          </a:solidFill>
                          <a:latin typeface="Open Sans" panose="020B0606030504020204" pitchFamily="34" charset="0"/>
                          <a:ea typeface="Open Sans" panose="020B0606030504020204" pitchFamily="34" charset="0"/>
                          <a:cs typeface="Open Sans" panose="020B0606030504020204" pitchFamily="34" charset="0"/>
                        </a:rPr>
                        <a:t> Hallways / Corridors</a:t>
                      </a:r>
                    </a:p>
                  </a:txBody>
                  <a:tcPr marL="68580" marR="68580" marT="34290" marB="34290" anchor="ctr"/>
                </a:tc>
                <a:tc>
                  <a:txBody>
                    <a:bodyPr/>
                    <a:lstStyle/>
                    <a:p>
                      <a:pPr>
                        <a:buNone/>
                      </a:pPr>
                      <a:r>
                        <a:rPr lang="en-GB" sz="1100">
                          <a:solidFill>
                            <a:schemeClr val="accent5"/>
                          </a:solidFill>
                          <a:latin typeface="Open Sans" panose="020B0606030504020204" pitchFamily="34" charset="0"/>
                          <a:ea typeface="Open Sans" panose="020B0606030504020204" pitchFamily="34" charset="0"/>
                          <a:cs typeface="Open Sans" panose="020B0606030504020204" pitchFamily="34" charset="0"/>
                        </a:rPr>
                        <a:t>17–19°C</a:t>
                      </a:r>
                    </a:p>
                  </a:txBody>
                  <a:tcPr marL="68580" marR="68580" marT="34290" marB="34290" anchor="ctr"/>
                </a:tc>
                <a:extLst>
                  <a:ext uri="{0D108BD9-81ED-4DB2-BD59-A6C34878D82A}">
                    <a16:rowId xmlns:a16="http://schemas.microsoft.com/office/drawing/2014/main" val="1134119987"/>
                  </a:ext>
                </a:extLst>
              </a:tr>
              <a:tr h="40253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a:solidFill>
                            <a:schemeClr val="accent5"/>
                          </a:solidFill>
                          <a:latin typeface="Open Sans" panose="020B0606030504020204" pitchFamily="34" charset="0"/>
                          <a:ea typeface="Open Sans" panose="020B0606030504020204" pitchFamily="34" charset="0"/>
                          <a:cs typeface="Open Sans" panose="020B0606030504020204" pitchFamily="34" charset="0"/>
                        </a:rPr>
                        <a:t>🚻 Toilets / WC</a:t>
                      </a:r>
                    </a:p>
                  </a:txBody>
                  <a:tcPr marL="68580" marR="68580" marT="34290" marB="34290" anchor="ctr"/>
                </a:tc>
                <a:tc>
                  <a:txBody>
                    <a:bodyPr/>
                    <a:lstStyle/>
                    <a:p>
                      <a:pPr>
                        <a:buNone/>
                      </a:pPr>
                      <a:r>
                        <a:rPr lang="en-GB" sz="1100">
                          <a:solidFill>
                            <a:schemeClr val="accent5"/>
                          </a:solidFill>
                          <a:latin typeface="Open Sans" panose="020B0606030504020204" pitchFamily="34" charset="0"/>
                          <a:ea typeface="Open Sans" panose="020B0606030504020204" pitchFamily="34" charset="0"/>
                          <a:cs typeface="Open Sans" panose="020B0606030504020204" pitchFamily="34" charset="0"/>
                        </a:rPr>
                        <a:t>18–19°C</a:t>
                      </a:r>
                    </a:p>
                  </a:txBody>
                  <a:tcPr marL="68580" marR="68580" marT="34290" marB="34290" anchor="ctr"/>
                </a:tc>
                <a:extLst>
                  <a:ext uri="{0D108BD9-81ED-4DB2-BD59-A6C34878D82A}">
                    <a16:rowId xmlns:a16="http://schemas.microsoft.com/office/drawing/2014/main" val="15747563"/>
                  </a:ext>
                </a:extLst>
              </a:tr>
              <a:tr h="40253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a:solidFill>
                            <a:schemeClr val="accent5"/>
                          </a:solidFill>
                          <a:latin typeface="Open Sans" panose="020B0606030504020204" pitchFamily="34" charset="0"/>
                          <a:ea typeface="Open Sans" panose="020B0606030504020204" pitchFamily="34" charset="0"/>
                          <a:cs typeface="Open Sans" panose="020B0606030504020204" pitchFamily="34" charset="0"/>
                        </a:rPr>
                        <a:t>🏋️ Gym / Sports Halls</a:t>
                      </a:r>
                    </a:p>
                  </a:txBody>
                  <a:tcPr marL="68580" marR="68580" marT="34290" marB="34290" anchor="ctr"/>
                </a:tc>
                <a:tc>
                  <a:txBody>
                    <a:bodyPr/>
                    <a:lstStyle/>
                    <a:p>
                      <a:pPr>
                        <a:buNone/>
                      </a:pPr>
                      <a:r>
                        <a:rPr lang="en-GB" sz="1100">
                          <a:solidFill>
                            <a:schemeClr val="accent5"/>
                          </a:solidFill>
                          <a:latin typeface="Open Sans" panose="020B0606030504020204" pitchFamily="34" charset="0"/>
                          <a:ea typeface="Open Sans" panose="020B0606030504020204" pitchFamily="34" charset="0"/>
                          <a:cs typeface="Open Sans" panose="020B0606030504020204" pitchFamily="34" charset="0"/>
                        </a:rPr>
                        <a:t>16–18°C</a:t>
                      </a:r>
                    </a:p>
                  </a:txBody>
                  <a:tcPr marL="68580" marR="68580" marT="34290" marB="34290" anchor="ctr"/>
                </a:tc>
                <a:extLst>
                  <a:ext uri="{0D108BD9-81ED-4DB2-BD59-A6C34878D82A}">
                    <a16:rowId xmlns:a16="http://schemas.microsoft.com/office/drawing/2014/main" val="1634566343"/>
                  </a:ext>
                </a:extLst>
              </a:tr>
              <a:tr h="40253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a:solidFill>
                            <a:schemeClr val="accent5"/>
                          </a:solidFill>
                          <a:latin typeface="Open Sans" panose="020B0606030504020204" pitchFamily="34" charset="0"/>
                          <a:ea typeface="Open Sans" panose="020B0606030504020204" pitchFamily="34" charset="0"/>
                          <a:cs typeface="Open Sans" panose="020B0606030504020204" pitchFamily="34" charset="0"/>
                        </a:rPr>
                        <a:t>🍽️ Dining Hall / Kitchens</a:t>
                      </a:r>
                    </a:p>
                  </a:txBody>
                  <a:tcPr marL="68580" marR="68580" marT="34290" marB="34290" anchor="ctr"/>
                </a:tc>
                <a:tc>
                  <a:txBody>
                    <a:bodyPr/>
                    <a:lstStyle/>
                    <a:p>
                      <a:pPr>
                        <a:buNone/>
                      </a:pPr>
                      <a:r>
                        <a:rPr lang="en-GB" sz="1100">
                          <a:solidFill>
                            <a:schemeClr val="accent5"/>
                          </a:solidFill>
                          <a:latin typeface="Open Sans" panose="020B0606030504020204" pitchFamily="34" charset="0"/>
                          <a:ea typeface="Open Sans" panose="020B0606030504020204" pitchFamily="34" charset="0"/>
                          <a:cs typeface="Open Sans" panose="020B0606030504020204" pitchFamily="34" charset="0"/>
                        </a:rPr>
                        <a:t>18–20°C</a:t>
                      </a:r>
                    </a:p>
                  </a:txBody>
                  <a:tcPr marL="68580" marR="68580" marT="34290" marB="34290" anchor="ctr"/>
                </a:tc>
                <a:extLst>
                  <a:ext uri="{0D108BD9-81ED-4DB2-BD59-A6C34878D82A}">
                    <a16:rowId xmlns:a16="http://schemas.microsoft.com/office/drawing/2014/main" val="805473928"/>
                  </a:ext>
                </a:extLst>
              </a:tr>
            </a:tbl>
          </a:graphicData>
        </a:graphic>
      </p:graphicFrame>
      <p:sp>
        <p:nvSpPr>
          <p:cNvPr id="7" name="TextBox 6">
            <a:extLst>
              <a:ext uri="{FF2B5EF4-FFF2-40B4-BE49-F238E27FC236}">
                <a16:creationId xmlns:a16="http://schemas.microsoft.com/office/drawing/2014/main" id="{D4F64C4A-1DC9-B3E0-3E47-8FE68745A337}"/>
              </a:ext>
            </a:extLst>
          </p:cNvPr>
          <p:cNvSpPr txBox="1"/>
          <p:nvPr/>
        </p:nvSpPr>
        <p:spPr>
          <a:xfrm>
            <a:off x="628651" y="1088359"/>
            <a:ext cx="7886699" cy="300082"/>
          </a:xfrm>
          <a:prstGeom prst="rect">
            <a:avLst/>
          </a:prstGeom>
          <a:noFill/>
        </p:spPr>
        <p:txBody>
          <a:bodyPr wrap="square">
            <a:spAutoFit/>
          </a:bodyPr>
          <a:lstStyle/>
          <a:p>
            <a:pPr defTabSz="685800">
              <a:buClrTx/>
            </a:pPr>
            <a:r>
              <a:rPr lang="en-GB" sz="1350" kern="1200">
                <a:solidFill>
                  <a:srgbClr val="043A5B"/>
                </a:solidFill>
                <a:latin typeface="Open Sans" panose="020B0606030504020204" pitchFamily="34" charset="0"/>
                <a:ea typeface="Open Sans" panose="020B0606030504020204" pitchFamily="34" charset="0"/>
                <a:cs typeface="Open Sans" panose="020B0606030504020204" pitchFamily="34" charset="0"/>
              </a:rPr>
              <a:t>Maintain comfort and save energy by keeping rooms at the right temperature.</a:t>
            </a:r>
          </a:p>
        </p:txBody>
      </p:sp>
      <p:sp>
        <p:nvSpPr>
          <p:cNvPr id="9" name="TextBox 8">
            <a:extLst>
              <a:ext uri="{FF2B5EF4-FFF2-40B4-BE49-F238E27FC236}">
                <a16:creationId xmlns:a16="http://schemas.microsoft.com/office/drawing/2014/main" id="{B24E47AC-1C52-F0B4-DFB8-B501C78984D0}"/>
              </a:ext>
            </a:extLst>
          </p:cNvPr>
          <p:cNvSpPr txBox="1"/>
          <p:nvPr/>
        </p:nvSpPr>
        <p:spPr>
          <a:xfrm>
            <a:off x="2824595" y="4273274"/>
            <a:ext cx="6118514" cy="276999"/>
          </a:xfrm>
          <a:prstGeom prst="rect">
            <a:avLst/>
          </a:prstGeom>
          <a:noFill/>
        </p:spPr>
        <p:txBody>
          <a:bodyPr wrap="square">
            <a:spAutoFit/>
          </a:bodyPr>
          <a:lstStyle/>
          <a:p>
            <a:pPr defTabSz="685800">
              <a:buClrTx/>
            </a:pPr>
            <a:r>
              <a:rPr lang="en-GB" sz="1200" i="1" kern="1200">
                <a:solidFill>
                  <a:srgbClr val="043A5B"/>
                </a:solidFill>
                <a:latin typeface="Open Sans" panose="020B0606030504020204" pitchFamily="34" charset="0"/>
                <a:ea typeface="Open Sans" panose="020B0606030504020204" pitchFamily="34" charset="0"/>
                <a:cs typeface="Open Sans" panose="020B0606030504020204" pitchFamily="34" charset="0"/>
              </a:rPr>
              <a:t>Every 1°C above recommended temperature increases energy use by ~10%.</a:t>
            </a:r>
          </a:p>
        </p:txBody>
      </p:sp>
    </p:spTree>
    <p:extLst>
      <p:ext uri="{BB962C8B-B14F-4D97-AF65-F5344CB8AC3E}">
        <p14:creationId xmlns:p14="http://schemas.microsoft.com/office/powerpoint/2010/main" val="202812394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7F3C1-4870-A3EA-89A0-9759B4BE97D7}"/>
              </a:ext>
            </a:extLst>
          </p:cNvPr>
          <p:cNvSpPr>
            <a:spLocks noGrp="1"/>
          </p:cNvSpPr>
          <p:nvPr>
            <p:ph type="title"/>
          </p:nvPr>
        </p:nvSpPr>
        <p:spPr/>
        <p:txBody>
          <a:bodyPr/>
          <a:lstStyle/>
          <a:p>
            <a:r>
              <a:rPr lang="en-GB"/>
              <a:t>REAL IMPROVEMENTS THAT EXPERTS MAKE</a:t>
            </a:r>
          </a:p>
        </p:txBody>
      </p:sp>
      <p:sp>
        <p:nvSpPr>
          <p:cNvPr id="3" name="Title 2">
            <a:extLst>
              <a:ext uri="{FF2B5EF4-FFF2-40B4-BE49-F238E27FC236}">
                <a16:creationId xmlns:a16="http://schemas.microsoft.com/office/drawing/2014/main" id="{F6876A06-A31B-E8CF-C8D9-BAFA4017522B}"/>
              </a:ext>
            </a:extLst>
          </p:cNvPr>
          <p:cNvSpPr>
            <a:spLocks noGrp="1"/>
          </p:cNvSpPr>
          <p:nvPr>
            <p:ph type="title" idx="2"/>
          </p:nvPr>
        </p:nvSpPr>
        <p:spPr>
          <a:xfrm>
            <a:off x="717525" y="1572768"/>
            <a:ext cx="2528595" cy="492600"/>
          </a:xfrm>
        </p:spPr>
        <p:txBody>
          <a:bodyPr anchor="t"/>
          <a:lstStyle/>
          <a:p>
            <a:r>
              <a:rPr lang="en-GB"/>
              <a:t>ADJUSTING TIMES AND SETTINGS</a:t>
            </a:r>
          </a:p>
        </p:txBody>
      </p:sp>
      <p:sp>
        <p:nvSpPr>
          <p:cNvPr id="5" name="Title 4">
            <a:extLst>
              <a:ext uri="{FF2B5EF4-FFF2-40B4-BE49-F238E27FC236}">
                <a16:creationId xmlns:a16="http://schemas.microsoft.com/office/drawing/2014/main" id="{775C1B89-C777-90FA-8F9E-27699D9D5735}"/>
              </a:ext>
            </a:extLst>
          </p:cNvPr>
          <p:cNvSpPr>
            <a:spLocks noGrp="1"/>
          </p:cNvSpPr>
          <p:nvPr>
            <p:ph type="title" idx="3"/>
          </p:nvPr>
        </p:nvSpPr>
        <p:spPr>
          <a:xfrm>
            <a:off x="3911913" y="1572768"/>
            <a:ext cx="1813800" cy="678282"/>
          </a:xfrm>
        </p:spPr>
        <p:txBody>
          <a:bodyPr anchor="t"/>
          <a:lstStyle/>
          <a:p>
            <a:r>
              <a:rPr lang="en-GB"/>
              <a:t>FIXING FAULTS</a:t>
            </a:r>
          </a:p>
        </p:txBody>
      </p:sp>
      <p:sp>
        <p:nvSpPr>
          <p:cNvPr id="7" name="Title 6">
            <a:extLst>
              <a:ext uri="{FF2B5EF4-FFF2-40B4-BE49-F238E27FC236}">
                <a16:creationId xmlns:a16="http://schemas.microsoft.com/office/drawing/2014/main" id="{15CD4E55-00C8-3629-905F-9F7FDAA23D6F}"/>
              </a:ext>
            </a:extLst>
          </p:cNvPr>
          <p:cNvSpPr>
            <a:spLocks noGrp="1"/>
          </p:cNvSpPr>
          <p:nvPr>
            <p:ph type="title" idx="5"/>
          </p:nvPr>
        </p:nvSpPr>
        <p:spPr>
          <a:xfrm>
            <a:off x="6624807" y="1572768"/>
            <a:ext cx="2773035" cy="678282"/>
          </a:xfrm>
        </p:spPr>
        <p:txBody>
          <a:bodyPr/>
          <a:lstStyle/>
          <a:p>
            <a:r>
              <a:rPr lang="en-GB"/>
              <a:t>USING DATA TO SPOT WASTE</a:t>
            </a:r>
          </a:p>
        </p:txBody>
      </p:sp>
      <p:pic>
        <p:nvPicPr>
          <p:cNvPr id="9" name="Graphic 8" descr="Stopwatch with solid fill">
            <a:extLst>
              <a:ext uri="{FF2B5EF4-FFF2-40B4-BE49-F238E27FC236}">
                <a16:creationId xmlns:a16="http://schemas.microsoft.com/office/drawing/2014/main" id="{8C95A40F-1951-5F4C-50A9-083EB4542AD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49122" y="1572768"/>
            <a:ext cx="678282" cy="678282"/>
          </a:xfrm>
          <a:prstGeom prst="rect">
            <a:avLst/>
          </a:prstGeom>
        </p:spPr>
      </p:pic>
      <p:pic>
        <p:nvPicPr>
          <p:cNvPr id="11" name="Graphic 10" descr="Gears outline">
            <a:extLst>
              <a:ext uri="{FF2B5EF4-FFF2-40B4-BE49-F238E27FC236}">
                <a16:creationId xmlns:a16="http://schemas.microsoft.com/office/drawing/2014/main" id="{D27664A2-538A-115A-DD3B-D20A629ECDC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1817" y="1454709"/>
            <a:ext cx="914400" cy="914400"/>
          </a:xfrm>
          <a:prstGeom prst="rect">
            <a:avLst/>
          </a:prstGeom>
        </p:spPr>
      </p:pic>
      <p:pic>
        <p:nvPicPr>
          <p:cNvPr id="13" name="Graphic 12" descr="Bar chart outline">
            <a:extLst>
              <a:ext uri="{FF2B5EF4-FFF2-40B4-BE49-F238E27FC236}">
                <a16:creationId xmlns:a16="http://schemas.microsoft.com/office/drawing/2014/main" id="{53BDD40A-0D63-4D5A-2DC4-FB51817A68A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788189" y="1524838"/>
            <a:ext cx="774141" cy="774141"/>
          </a:xfrm>
          <a:prstGeom prst="rect">
            <a:avLst/>
          </a:prstGeom>
        </p:spPr>
      </p:pic>
      <p:sp>
        <p:nvSpPr>
          <p:cNvPr id="14" name="TextBox 13">
            <a:extLst>
              <a:ext uri="{FF2B5EF4-FFF2-40B4-BE49-F238E27FC236}">
                <a16:creationId xmlns:a16="http://schemas.microsoft.com/office/drawing/2014/main" id="{5A6EFE95-FA63-67FE-1DA4-80D46EF0B282}"/>
              </a:ext>
            </a:extLst>
          </p:cNvPr>
          <p:cNvSpPr txBox="1"/>
          <p:nvPr/>
        </p:nvSpPr>
        <p:spPr>
          <a:xfrm>
            <a:off x="640950" y="2369922"/>
            <a:ext cx="2199260" cy="954107"/>
          </a:xfrm>
          <a:prstGeom prst="rect">
            <a:avLst/>
          </a:prstGeom>
          <a:noFill/>
        </p:spPr>
        <p:txBody>
          <a:bodyPr wrap="square" rtlCol="0">
            <a:spAutoFit/>
          </a:bodyPr>
          <a:lstStyle/>
          <a:p>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Experts check whether heating starts too early, runs too late, or is set higher than necessary.</a:t>
            </a:r>
          </a:p>
        </p:txBody>
      </p:sp>
      <p:sp>
        <p:nvSpPr>
          <p:cNvPr id="15" name="TextBox 14">
            <a:extLst>
              <a:ext uri="{FF2B5EF4-FFF2-40B4-BE49-F238E27FC236}">
                <a16:creationId xmlns:a16="http://schemas.microsoft.com/office/drawing/2014/main" id="{0ADCC185-AE6A-84BE-5CA3-439E24FE578C}"/>
              </a:ext>
            </a:extLst>
          </p:cNvPr>
          <p:cNvSpPr txBox="1"/>
          <p:nvPr/>
        </p:nvSpPr>
        <p:spPr>
          <a:xfrm>
            <a:off x="3739247" y="2352447"/>
            <a:ext cx="1986523" cy="1169551"/>
          </a:xfrm>
          <a:prstGeom prst="rect">
            <a:avLst/>
          </a:prstGeom>
          <a:noFill/>
        </p:spPr>
        <p:txBody>
          <a:bodyPr wrap="square" rtlCol="0">
            <a:spAutoFit/>
          </a:bodyPr>
          <a:lstStyle/>
          <a:p>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They repair issues such as broken valves, faulty sensors, or controls that aren’t working correctly.</a:t>
            </a:r>
          </a:p>
        </p:txBody>
      </p:sp>
      <p:sp>
        <p:nvSpPr>
          <p:cNvPr id="17" name="TextBox 16">
            <a:extLst>
              <a:ext uri="{FF2B5EF4-FFF2-40B4-BE49-F238E27FC236}">
                <a16:creationId xmlns:a16="http://schemas.microsoft.com/office/drawing/2014/main" id="{A8F2E568-4E74-BE97-6672-5035FA09680A}"/>
              </a:ext>
            </a:extLst>
          </p:cNvPr>
          <p:cNvSpPr txBox="1"/>
          <p:nvPr/>
        </p:nvSpPr>
        <p:spPr>
          <a:xfrm>
            <a:off x="6624807" y="2349195"/>
            <a:ext cx="2308881" cy="954107"/>
          </a:xfrm>
          <a:prstGeom prst="rect">
            <a:avLst/>
          </a:prstGeom>
          <a:noFill/>
        </p:spPr>
        <p:txBody>
          <a:bodyPr wrap="square">
            <a:spAutoFit/>
          </a:bodyPr>
          <a:lstStyle/>
          <a:p>
            <a:pPr marL="0" indent="0">
              <a:buNone/>
            </a:pPr>
            <a:r>
              <a:rPr lang="en-GB" sz="1400">
                <a:solidFill>
                  <a:schemeClr val="tx1"/>
                </a:solidFill>
              </a:rPr>
              <a:t>They review energy‑use patterns over time to spot signs of inefficiency or problems.</a:t>
            </a:r>
          </a:p>
        </p:txBody>
      </p:sp>
    </p:spTree>
    <p:extLst>
      <p:ext uri="{BB962C8B-B14F-4D97-AF65-F5344CB8AC3E}">
        <p14:creationId xmlns:p14="http://schemas.microsoft.com/office/powerpoint/2010/main" val="2503680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69F8F-0435-1342-928A-128BE5BD8E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4205FE-C93A-B142-F459-4B422F03C196}"/>
              </a:ext>
            </a:extLst>
          </p:cNvPr>
          <p:cNvSpPr>
            <a:spLocks noGrp="1"/>
          </p:cNvSpPr>
          <p:nvPr>
            <p:ph type="title"/>
          </p:nvPr>
        </p:nvSpPr>
        <p:spPr/>
        <p:txBody>
          <a:bodyPr/>
          <a:lstStyle/>
          <a:p>
            <a:r>
              <a:rPr lang="en-GB"/>
              <a:t>GREEN CAREERS LINKED TO THIS WORK</a:t>
            </a:r>
          </a:p>
        </p:txBody>
      </p:sp>
      <p:sp>
        <p:nvSpPr>
          <p:cNvPr id="3" name="Title 2">
            <a:extLst>
              <a:ext uri="{FF2B5EF4-FFF2-40B4-BE49-F238E27FC236}">
                <a16:creationId xmlns:a16="http://schemas.microsoft.com/office/drawing/2014/main" id="{29033337-A0AF-BF16-F0AD-6F99E8B5D77A}"/>
              </a:ext>
            </a:extLst>
          </p:cNvPr>
          <p:cNvSpPr>
            <a:spLocks noGrp="1"/>
          </p:cNvSpPr>
          <p:nvPr>
            <p:ph type="title" idx="2"/>
          </p:nvPr>
        </p:nvSpPr>
        <p:spPr>
          <a:xfrm>
            <a:off x="802736" y="1572766"/>
            <a:ext cx="2528595" cy="492600"/>
          </a:xfrm>
        </p:spPr>
        <p:txBody>
          <a:bodyPr anchor="t"/>
          <a:lstStyle/>
          <a:p>
            <a:r>
              <a:rPr lang="en-GB"/>
              <a:t>ENGINEERS</a:t>
            </a:r>
          </a:p>
        </p:txBody>
      </p:sp>
      <p:sp>
        <p:nvSpPr>
          <p:cNvPr id="5" name="Title 4">
            <a:extLst>
              <a:ext uri="{FF2B5EF4-FFF2-40B4-BE49-F238E27FC236}">
                <a16:creationId xmlns:a16="http://schemas.microsoft.com/office/drawing/2014/main" id="{28FC46B8-BF8D-E428-5597-AA183F134E2C}"/>
              </a:ext>
            </a:extLst>
          </p:cNvPr>
          <p:cNvSpPr>
            <a:spLocks noGrp="1"/>
          </p:cNvSpPr>
          <p:nvPr>
            <p:ph type="title" idx="3"/>
          </p:nvPr>
        </p:nvSpPr>
        <p:spPr>
          <a:xfrm>
            <a:off x="3739247" y="1572767"/>
            <a:ext cx="1813800" cy="678282"/>
          </a:xfrm>
        </p:spPr>
        <p:txBody>
          <a:bodyPr anchor="t"/>
          <a:lstStyle/>
          <a:p>
            <a:r>
              <a:rPr lang="en-GB"/>
              <a:t>TECHNICIANS</a:t>
            </a:r>
          </a:p>
        </p:txBody>
      </p:sp>
      <p:sp>
        <p:nvSpPr>
          <p:cNvPr id="7" name="Title 6">
            <a:extLst>
              <a:ext uri="{FF2B5EF4-FFF2-40B4-BE49-F238E27FC236}">
                <a16:creationId xmlns:a16="http://schemas.microsoft.com/office/drawing/2014/main" id="{424BFE40-5960-264D-8088-EBF8BE8A8A7F}"/>
              </a:ext>
            </a:extLst>
          </p:cNvPr>
          <p:cNvSpPr>
            <a:spLocks noGrp="1"/>
          </p:cNvSpPr>
          <p:nvPr>
            <p:ph type="title" idx="5"/>
          </p:nvPr>
        </p:nvSpPr>
        <p:spPr>
          <a:xfrm>
            <a:off x="6624807" y="1572768"/>
            <a:ext cx="2773035" cy="678282"/>
          </a:xfrm>
        </p:spPr>
        <p:txBody>
          <a:bodyPr anchor="t"/>
          <a:lstStyle/>
          <a:p>
            <a:r>
              <a:rPr lang="en-GB"/>
              <a:t>ENERGY MANAGERS</a:t>
            </a:r>
          </a:p>
        </p:txBody>
      </p:sp>
      <p:pic>
        <p:nvPicPr>
          <p:cNvPr id="11" name="Graphic 10" descr="Gears outline">
            <a:extLst>
              <a:ext uri="{FF2B5EF4-FFF2-40B4-BE49-F238E27FC236}">
                <a16:creationId xmlns:a16="http://schemas.microsoft.com/office/drawing/2014/main" id="{76F9B2CB-5CCF-D493-EEC4-053FBEBFC23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3788" y="1524838"/>
            <a:ext cx="845084" cy="845084"/>
          </a:xfrm>
          <a:prstGeom prst="rect">
            <a:avLst/>
          </a:prstGeom>
        </p:spPr>
      </p:pic>
      <p:pic>
        <p:nvPicPr>
          <p:cNvPr id="13" name="Graphic 12" descr="Bar chart outline">
            <a:extLst>
              <a:ext uri="{FF2B5EF4-FFF2-40B4-BE49-F238E27FC236}">
                <a16:creationId xmlns:a16="http://schemas.microsoft.com/office/drawing/2014/main" id="{B01403B6-B190-CB77-46AB-11A014AAEDA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788189" y="1524838"/>
            <a:ext cx="774141" cy="774141"/>
          </a:xfrm>
          <a:prstGeom prst="rect">
            <a:avLst/>
          </a:prstGeom>
        </p:spPr>
      </p:pic>
      <p:sp>
        <p:nvSpPr>
          <p:cNvPr id="14" name="TextBox 13">
            <a:extLst>
              <a:ext uri="{FF2B5EF4-FFF2-40B4-BE49-F238E27FC236}">
                <a16:creationId xmlns:a16="http://schemas.microsoft.com/office/drawing/2014/main" id="{552C5FD1-D178-D095-47B2-231D3E9BA128}"/>
              </a:ext>
            </a:extLst>
          </p:cNvPr>
          <p:cNvSpPr txBox="1"/>
          <p:nvPr/>
        </p:nvSpPr>
        <p:spPr>
          <a:xfrm>
            <a:off x="770194" y="2378253"/>
            <a:ext cx="2199260" cy="738664"/>
          </a:xfrm>
          <a:prstGeom prst="rect">
            <a:avLst/>
          </a:prstGeom>
          <a:noFill/>
        </p:spPr>
        <p:txBody>
          <a:bodyPr wrap="square" rtlCol="0">
            <a:spAutoFit/>
          </a:bodyPr>
          <a:lstStyle/>
          <a:p>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Design and improve heating, energy and building systems.</a:t>
            </a:r>
          </a:p>
        </p:txBody>
      </p:sp>
      <p:sp>
        <p:nvSpPr>
          <p:cNvPr id="15" name="TextBox 14">
            <a:extLst>
              <a:ext uri="{FF2B5EF4-FFF2-40B4-BE49-F238E27FC236}">
                <a16:creationId xmlns:a16="http://schemas.microsoft.com/office/drawing/2014/main" id="{2E88CEF0-F6BF-F077-0252-FFC228D3C392}"/>
              </a:ext>
            </a:extLst>
          </p:cNvPr>
          <p:cNvSpPr txBox="1"/>
          <p:nvPr/>
        </p:nvSpPr>
        <p:spPr>
          <a:xfrm>
            <a:off x="3739247" y="2352447"/>
            <a:ext cx="1986523" cy="954107"/>
          </a:xfrm>
          <a:prstGeom prst="rect">
            <a:avLst/>
          </a:prstGeom>
          <a:noFill/>
        </p:spPr>
        <p:txBody>
          <a:bodyPr wrap="square" rtlCol="0">
            <a:spAutoFit/>
          </a:bodyPr>
          <a:lstStyle/>
          <a:p>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Identify faults and repair equipment so systems run efficiently.</a:t>
            </a:r>
          </a:p>
        </p:txBody>
      </p:sp>
      <p:sp>
        <p:nvSpPr>
          <p:cNvPr id="17" name="TextBox 16">
            <a:extLst>
              <a:ext uri="{FF2B5EF4-FFF2-40B4-BE49-F238E27FC236}">
                <a16:creationId xmlns:a16="http://schemas.microsoft.com/office/drawing/2014/main" id="{8F16DD18-D966-8FC7-283C-8CA94154EC84}"/>
              </a:ext>
            </a:extLst>
          </p:cNvPr>
          <p:cNvSpPr txBox="1"/>
          <p:nvPr/>
        </p:nvSpPr>
        <p:spPr>
          <a:xfrm>
            <a:off x="6624807" y="2349195"/>
            <a:ext cx="2308881" cy="954107"/>
          </a:xfrm>
          <a:prstGeom prst="rect">
            <a:avLst/>
          </a:prstGeom>
          <a:noFill/>
        </p:spPr>
        <p:txBody>
          <a:bodyPr wrap="square">
            <a:spAutoFit/>
          </a:bodyPr>
          <a:lstStyle/>
          <a:p>
            <a:pPr marL="0" indent="0">
              <a:buNone/>
            </a:pPr>
            <a:r>
              <a:rPr lang="en-GB" sz="1400">
                <a:solidFill>
                  <a:schemeClr val="tx1"/>
                </a:solidFill>
                <a:latin typeface="Open Sans" panose="020B0606030504020204" pitchFamily="34" charset="0"/>
                <a:ea typeface="Open Sans" panose="020B0606030504020204" pitchFamily="34" charset="0"/>
                <a:cs typeface="Open Sans" panose="020B0606030504020204" pitchFamily="34" charset="0"/>
              </a:rPr>
              <a:t>Monitor how energy is used and find opportunities to reduce waste.</a:t>
            </a:r>
          </a:p>
        </p:txBody>
      </p:sp>
      <p:pic>
        <p:nvPicPr>
          <p:cNvPr id="6" name="Graphic 5" descr="Wrench outline">
            <a:extLst>
              <a:ext uri="{FF2B5EF4-FFF2-40B4-BE49-F238E27FC236}">
                <a16:creationId xmlns:a16="http://schemas.microsoft.com/office/drawing/2014/main" id="{B288F475-5E01-2DE3-531C-91ADC602C24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969454" y="1572766"/>
            <a:ext cx="678283" cy="678283"/>
          </a:xfrm>
          <a:prstGeom prst="rect">
            <a:avLst/>
          </a:prstGeom>
        </p:spPr>
      </p:pic>
    </p:spTree>
    <p:extLst>
      <p:ext uri="{BB962C8B-B14F-4D97-AF65-F5344CB8AC3E}">
        <p14:creationId xmlns:p14="http://schemas.microsoft.com/office/powerpoint/2010/main" val="1528975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9F6410-DCD2-21E8-3708-02D8573AFE2C}"/>
              </a:ext>
            </a:extLst>
          </p:cNvPr>
          <p:cNvSpPr txBox="1">
            <a:spLocks/>
          </p:cNvSpPr>
          <p:nvPr/>
        </p:nvSpPr>
        <p:spPr>
          <a:xfrm>
            <a:off x="2158253" y="2147665"/>
            <a:ext cx="4827494" cy="1134911"/>
          </a:xfrm>
          <a:prstGeom prst="rect">
            <a:avLst/>
          </a:prstGeom>
        </p:spPr>
        <p:txBody>
          <a:bodyPr>
            <a:normAutofit/>
          </a:bodyPr>
          <a:lstStyle>
            <a:lvl1pPr marL="228594" indent="-228594" algn="l" defTabSz="914377"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783">
              <a:spcBef>
                <a:spcPts val="750"/>
              </a:spcBef>
              <a:buClrTx/>
              <a:buNone/>
              <a:defRPr/>
            </a:pPr>
            <a:r>
              <a:rPr lang="en-GB" sz="4050" b="1">
                <a:solidFill>
                  <a:srgbClr val="002060"/>
                </a:solidFill>
                <a:latin typeface="Arial"/>
              </a:rPr>
              <a:t>Thank you</a:t>
            </a:r>
          </a:p>
        </p:txBody>
      </p:sp>
      <p:sp>
        <p:nvSpPr>
          <p:cNvPr id="6" name="Rectangle 5">
            <a:extLst>
              <a:ext uri="{FF2B5EF4-FFF2-40B4-BE49-F238E27FC236}">
                <a16:creationId xmlns:a16="http://schemas.microsoft.com/office/drawing/2014/main" id="{A0F6E4EA-6CA2-6381-6C2C-52C07CC8EBA8}"/>
              </a:ext>
            </a:extLst>
          </p:cNvPr>
          <p:cNvSpPr/>
          <p:nvPr/>
        </p:nvSpPr>
        <p:spPr>
          <a:xfrm>
            <a:off x="-1" y="3901678"/>
            <a:ext cx="9186863" cy="12418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GB" sz="1350" kern="1200">
              <a:solidFill>
                <a:srgbClr val="FFFFFF"/>
              </a:solidFill>
              <a:latin typeface="Arial"/>
            </a:endParaRPr>
          </a:p>
        </p:txBody>
      </p:sp>
      <p:pic>
        <p:nvPicPr>
          <p:cNvPr id="7" name="Picture 6">
            <a:extLst>
              <a:ext uri="{FF2B5EF4-FFF2-40B4-BE49-F238E27FC236}">
                <a16:creationId xmlns:a16="http://schemas.microsoft.com/office/drawing/2014/main" id="{A78C248B-5D8E-F7FB-E7CC-414086A78E0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395792" y="4498178"/>
            <a:ext cx="669892" cy="411922"/>
          </a:xfrm>
          <a:prstGeom prst="rect">
            <a:avLst/>
          </a:prstGeom>
        </p:spPr>
      </p:pic>
      <p:pic>
        <p:nvPicPr>
          <p:cNvPr id="8" name="Picture 7">
            <a:extLst>
              <a:ext uri="{FF2B5EF4-FFF2-40B4-BE49-F238E27FC236}">
                <a16:creationId xmlns:a16="http://schemas.microsoft.com/office/drawing/2014/main" id="{314AEE37-DF78-93AA-A42F-9186C29D778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086244" y="4542265"/>
            <a:ext cx="813996" cy="367835"/>
          </a:xfrm>
          <a:prstGeom prst="rect">
            <a:avLst/>
          </a:prstGeom>
        </p:spPr>
      </p:pic>
      <p:grpSp>
        <p:nvGrpSpPr>
          <p:cNvPr id="9" name="Group 8">
            <a:extLst>
              <a:ext uri="{FF2B5EF4-FFF2-40B4-BE49-F238E27FC236}">
                <a16:creationId xmlns:a16="http://schemas.microsoft.com/office/drawing/2014/main" id="{91544300-7683-FA0F-0167-1E7AF6C68D44}"/>
              </a:ext>
            </a:extLst>
          </p:cNvPr>
          <p:cNvGrpSpPr/>
          <p:nvPr/>
        </p:nvGrpSpPr>
        <p:grpSpPr>
          <a:xfrm>
            <a:off x="280798" y="4347209"/>
            <a:ext cx="6593050" cy="569936"/>
            <a:chOff x="374397" y="5796278"/>
            <a:chExt cx="8790733" cy="759915"/>
          </a:xfrm>
        </p:grpSpPr>
        <p:grpSp>
          <p:nvGrpSpPr>
            <p:cNvPr id="10" name="Group 9">
              <a:extLst>
                <a:ext uri="{FF2B5EF4-FFF2-40B4-BE49-F238E27FC236}">
                  <a16:creationId xmlns:a16="http://schemas.microsoft.com/office/drawing/2014/main" id="{8AE2127C-8D6D-6B1E-90AA-90B6CE1A4D46}"/>
                </a:ext>
              </a:extLst>
            </p:cNvPr>
            <p:cNvGrpSpPr>
              <a:grpSpLocks noChangeAspect="1"/>
            </p:cNvGrpSpPr>
            <p:nvPr/>
          </p:nvGrpSpPr>
          <p:grpSpPr>
            <a:xfrm>
              <a:off x="374397" y="5796278"/>
              <a:ext cx="7219169" cy="759915"/>
              <a:chOff x="0" y="0"/>
              <a:chExt cx="5248276" cy="552453"/>
            </a:xfrm>
          </p:grpSpPr>
          <p:grpSp>
            <p:nvGrpSpPr>
              <p:cNvPr id="12" name="Group 11">
                <a:extLst>
                  <a:ext uri="{FF2B5EF4-FFF2-40B4-BE49-F238E27FC236}">
                    <a16:creationId xmlns:a16="http://schemas.microsoft.com/office/drawing/2014/main" id="{01F91A11-3DA1-D9CE-7D45-7F1BAA62484E}"/>
                  </a:ext>
                </a:extLst>
              </p:cNvPr>
              <p:cNvGrpSpPr/>
              <p:nvPr/>
            </p:nvGrpSpPr>
            <p:grpSpPr>
              <a:xfrm>
                <a:off x="817543" y="0"/>
                <a:ext cx="4430733" cy="552453"/>
                <a:chOff x="817543" y="0"/>
                <a:chExt cx="8045104" cy="996459"/>
              </a:xfrm>
            </p:grpSpPr>
            <p:pic>
              <p:nvPicPr>
                <p:cNvPr id="14" name="Picture 13" descr="A blue square with white text&#10;&#10;Description automatically generated">
                  <a:extLst>
                    <a:ext uri="{FF2B5EF4-FFF2-40B4-BE49-F238E27FC236}">
                      <a16:creationId xmlns:a16="http://schemas.microsoft.com/office/drawing/2014/main" id="{FCADACED-9ACD-6748-0378-E1AE955D8A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9971" y="0"/>
                  <a:ext cx="854528" cy="861709"/>
                </a:xfrm>
                <a:prstGeom prst="rect">
                  <a:avLst/>
                </a:prstGeom>
              </p:spPr>
            </p:pic>
            <p:pic>
              <p:nvPicPr>
                <p:cNvPr id="15" name="Picture 14" descr="A logo for a company&#10;&#10;Description automatically generated">
                  <a:extLst>
                    <a:ext uri="{FF2B5EF4-FFF2-40B4-BE49-F238E27FC236}">
                      <a16:creationId xmlns:a16="http://schemas.microsoft.com/office/drawing/2014/main" id="{7B4679F2-44AA-C73B-07F6-9E29515715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1611" y="93880"/>
                  <a:ext cx="932164" cy="767829"/>
                </a:xfrm>
                <a:prstGeom prst="rect">
                  <a:avLst/>
                </a:prstGeom>
              </p:spPr>
            </p:pic>
            <p:pic>
              <p:nvPicPr>
                <p:cNvPr id="16" name="Picture 15" descr="A sign with black and yellow text&#10;&#10;Description automatically generated">
                  <a:extLst>
                    <a:ext uri="{FF2B5EF4-FFF2-40B4-BE49-F238E27FC236}">
                      <a16:creationId xmlns:a16="http://schemas.microsoft.com/office/drawing/2014/main" id="{F10C2F96-1AE6-73E9-4810-E42517454B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7543" y="286326"/>
                  <a:ext cx="938516" cy="539647"/>
                </a:xfrm>
                <a:prstGeom prst="rect">
                  <a:avLst/>
                </a:prstGeom>
              </p:spPr>
            </p:pic>
            <p:pic>
              <p:nvPicPr>
                <p:cNvPr id="17" name="Graphic 16">
                  <a:extLst>
                    <a:ext uri="{FF2B5EF4-FFF2-40B4-BE49-F238E27FC236}">
                      <a16:creationId xmlns:a16="http://schemas.microsoft.com/office/drawing/2014/main" id="{EEB942BA-884D-2DC7-CB9C-EA85ED1B65F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453375" y="529356"/>
                  <a:ext cx="1414040" cy="345476"/>
                </a:xfrm>
                <a:prstGeom prst="rect">
                  <a:avLst/>
                </a:prstGeom>
              </p:spPr>
            </p:pic>
            <p:pic>
              <p:nvPicPr>
                <p:cNvPr id="18" name="Picture 17" descr="BM_Logo_72 ppi">
                  <a:extLst>
                    <a:ext uri="{FF2B5EF4-FFF2-40B4-BE49-F238E27FC236}">
                      <a16:creationId xmlns:a16="http://schemas.microsoft.com/office/drawing/2014/main" id="{FC67BE97-9AED-696D-04DA-CBBB6F76023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53285" y="591885"/>
                  <a:ext cx="1709362" cy="404574"/>
                </a:xfrm>
                <a:prstGeom prst="rect">
                  <a:avLst/>
                </a:prstGeom>
                <a:noFill/>
                <a:ln>
                  <a:noFill/>
                </a:ln>
              </p:spPr>
            </p:pic>
            <p:pic>
              <p:nvPicPr>
                <p:cNvPr id="19" name="Picture 18" descr="A logo with white text&#10;&#10;Description automatically generated">
                  <a:extLst>
                    <a:ext uri="{FF2B5EF4-FFF2-40B4-BE49-F238E27FC236}">
                      <a16:creationId xmlns:a16="http://schemas.microsoft.com/office/drawing/2014/main" id="{E2E13CA1-2428-93E3-2625-2646D4FCB9C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0369" y="242055"/>
                  <a:ext cx="632777" cy="632777"/>
                </a:xfrm>
                <a:prstGeom prst="rect">
                  <a:avLst/>
                </a:prstGeom>
              </p:spPr>
            </p:pic>
          </p:grpSp>
          <p:pic>
            <p:nvPicPr>
              <p:cNvPr id="13" name="Picture 12">
                <a:extLst>
                  <a:ext uri="{FF2B5EF4-FFF2-40B4-BE49-F238E27FC236}">
                    <a16:creationId xmlns:a16="http://schemas.microsoft.com/office/drawing/2014/main" id="{668B389F-B93B-7D64-5667-C16C87CCD96D}"/>
                  </a:ext>
                </a:extLst>
              </p:cNvPr>
              <p:cNvPicPr>
                <a:picLocks noChangeAspect="1"/>
              </p:cNvPicPr>
              <p:nvPr/>
            </p:nvPicPr>
            <p:blipFill>
              <a:blip r:embed="rId11"/>
              <a:stretch>
                <a:fillRect/>
              </a:stretch>
            </p:blipFill>
            <p:spPr>
              <a:xfrm>
                <a:off x="0" y="207793"/>
                <a:ext cx="675107" cy="240038"/>
              </a:xfrm>
              <a:prstGeom prst="rect">
                <a:avLst/>
              </a:prstGeom>
            </p:spPr>
          </p:pic>
        </p:grpSp>
        <p:pic>
          <p:nvPicPr>
            <p:cNvPr id="11" name="Picture 2" descr="Careers | Plowman Craven">
              <a:extLst>
                <a:ext uri="{FF2B5EF4-FFF2-40B4-BE49-F238E27FC236}">
                  <a16:creationId xmlns:a16="http://schemas.microsoft.com/office/drawing/2014/main" id="{09097F30-262B-56C3-8959-5E869381DCF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05872" y="6323319"/>
              <a:ext cx="1359258" cy="1851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1175297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858"/>
        <p:cNvGrpSpPr/>
        <p:nvPr/>
      </p:nvGrpSpPr>
      <p:grpSpPr>
        <a:xfrm>
          <a:off x="0" y="0"/>
          <a:ext cx="0" cy="0"/>
          <a:chOff x="0" y="0"/>
          <a:chExt cx="0" cy="0"/>
        </a:xfrm>
      </p:grpSpPr>
      <p:sp>
        <p:nvSpPr>
          <p:cNvPr id="859" name="Google Shape;859;p53"/>
          <p:cNvSpPr txBox="1">
            <a:spLocks noGrp="1"/>
          </p:cNvSpPr>
          <p:nvPr>
            <p:ph type="title"/>
          </p:nvPr>
        </p:nvSpPr>
        <p:spPr>
          <a:xfrm>
            <a:off x="2672700" y="1304100"/>
            <a:ext cx="3798900" cy="72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dirty="0">
                <a:latin typeface="Oswald" panose="00000500000000000000" pitchFamily="2" charset="0"/>
              </a:rPr>
              <a:t>CALADEN CONSULTING</a:t>
            </a:r>
          </a:p>
        </p:txBody>
      </p:sp>
      <p:sp>
        <p:nvSpPr>
          <p:cNvPr id="860" name="Google Shape;860;p53"/>
          <p:cNvSpPr txBox="1">
            <a:spLocks noGrp="1"/>
          </p:cNvSpPr>
          <p:nvPr>
            <p:ph type="subTitle" idx="1"/>
          </p:nvPr>
        </p:nvSpPr>
        <p:spPr>
          <a:xfrm>
            <a:off x="2785275" y="2083550"/>
            <a:ext cx="3573600" cy="1406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dirty="0"/>
              <a:t>We provide a broad range of independent advice and technical services that support our clients in delivering real carbon and cost reductions.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AE106-8A52-5B2C-A20E-6E640579AF1C}"/>
              </a:ext>
            </a:extLst>
          </p:cNvPr>
          <p:cNvSpPr>
            <a:spLocks noGrp="1"/>
          </p:cNvSpPr>
          <p:nvPr>
            <p:ph type="title"/>
          </p:nvPr>
        </p:nvSpPr>
        <p:spPr>
          <a:xfrm>
            <a:off x="661378" y="1491453"/>
            <a:ext cx="7708800" cy="572700"/>
          </a:xfrm>
        </p:spPr>
        <p:txBody>
          <a:bodyPr/>
          <a:lstStyle/>
          <a:p>
            <a:r>
              <a:rPr lang="en-GB" sz="4400" dirty="0"/>
              <a:t>Why does Saving Energy Matter?</a:t>
            </a:r>
          </a:p>
        </p:txBody>
      </p:sp>
    </p:spTree>
    <p:extLst>
      <p:ext uri="{BB962C8B-B14F-4D97-AF65-F5344CB8AC3E}">
        <p14:creationId xmlns:p14="http://schemas.microsoft.com/office/powerpoint/2010/main" val="1984723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D39E3-1B3D-7B99-027C-EF36B1BCC13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4FDBEF8-9D14-826E-21AB-CD1C2161D308}"/>
              </a:ext>
            </a:extLst>
          </p:cNvPr>
          <p:cNvSpPr>
            <a:spLocks noGrp="1"/>
          </p:cNvSpPr>
          <p:nvPr>
            <p:ph type="title"/>
          </p:nvPr>
        </p:nvSpPr>
        <p:spPr/>
        <p:txBody>
          <a:bodyPr/>
          <a:lstStyle/>
          <a:p>
            <a:pPr algn="ctr"/>
            <a:r>
              <a:rPr lang="en-GB" noProof="0" dirty="0"/>
              <a:t>WHY ENERGY MATTERS IN SCHOOLS &amp; COLLEGES</a:t>
            </a:r>
          </a:p>
        </p:txBody>
      </p:sp>
      <p:sp>
        <p:nvSpPr>
          <p:cNvPr id="2" name="Title 1">
            <a:extLst>
              <a:ext uri="{FF2B5EF4-FFF2-40B4-BE49-F238E27FC236}">
                <a16:creationId xmlns:a16="http://schemas.microsoft.com/office/drawing/2014/main" id="{D5751512-3332-6324-9CC7-28A1805A9EE9}"/>
              </a:ext>
            </a:extLst>
          </p:cNvPr>
          <p:cNvSpPr>
            <a:spLocks noGrp="1"/>
          </p:cNvSpPr>
          <p:nvPr>
            <p:ph type="title" idx="2"/>
          </p:nvPr>
        </p:nvSpPr>
        <p:spPr>
          <a:xfrm>
            <a:off x="1087250" y="1758450"/>
            <a:ext cx="2455724" cy="492600"/>
          </a:xfrm>
        </p:spPr>
        <p:txBody>
          <a:bodyPr/>
          <a:lstStyle/>
          <a:p>
            <a:br>
              <a:rPr lang="en-GB" noProof="0" dirty="0"/>
            </a:br>
            <a:r>
              <a:rPr lang="en-GB" noProof="0" dirty="0"/>
              <a:t>Schools &amp; Colleges spend money on energy</a:t>
            </a:r>
          </a:p>
        </p:txBody>
      </p:sp>
      <p:sp>
        <p:nvSpPr>
          <p:cNvPr id="4" name="Text Placeholder 3">
            <a:extLst>
              <a:ext uri="{FF2B5EF4-FFF2-40B4-BE49-F238E27FC236}">
                <a16:creationId xmlns:a16="http://schemas.microsoft.com/office/drawing/2014/main" id="{52685E82-633F-B6B3-6C86-B81F6B97235C}"/>
              </a:ext>
            </a:extLst>
          </p:cNvPr>
          <p:cNvSpPr>
            <a:spLocks noGrp="1"/>
          </p:cNvSpPr>
          <p:nvPr>
            <p:ph type="subTitle" idx="1"/>
          </p:nvPr>
        </p:nvSpPr>
        <p:spPr/>
        <p:txBody>
          <a:bodyPr/>
          <a:lstStyle/>
          <a:p>
            <a:pPr marL="0" indent="0"/>
            <a:r>
              <a:rPr lang="en-GB" sz="1200" noProof="0"/>
              <a:t>Energy is a major operational cost. Wasted energy means less budget for resources, facilities, and student support</a:t>
            </a:r>
            <a:r>
              <a:rPr lang="en-GB" noProof="0"/>
              <a:t>.</a:t>
            </a:r>
          </a:p>
        </p:txBody>
      </p:sp>
      <p:sp>
        <p:nvSpPr>
          <p:cNvPr id="5" name="Title 4">
            <a:extLst>
              <a:ext uri="{FF2B5EF4-FFF2-40B4-BE49-F238E27FC236}">
                <a16:creationId xmlns:a16="http://schemas.microsoft.com/office/drawing/2014/main" id="{D6C2A404-AA2D-E561-EABD-BB330E8C6EE6}"/>
              </a:ext>
            </a:extLst>
          </p:cNvPr>
          <p:cNvSpPr>
            <a:spLocks noGrp="1"/>
          </p:cNvSpPr>
          <p:nvPr>
            <p:ph type="title" idx="3"/>
          </p:nvPr>
        </p:nvSpPr>
        <p:spPr>
          <a:xfrm>
            <a:off x="4225302" y="1758450"/>
            <a:ext cx="1813800" cy="492600"/>
          </a:xfrm>
        </p:spPr>
        <p:txBody>
          <a:bodyPr/>
          <a:lstStyle/>
          <a:p>
            <a:r>
              <a:rPr lang="en-GB" noProof="0" dirty="0"/>
              <a:t>Energy use affects the planet</a:t>
            </a:r>
          </a:p>
        </p:txBody>
      </p:sp>
      <p:sp>
        <p:nvSpPr>
          <p:cNvPr id="6" name="Subtitle 5">
            <a:extLst>
              <a:ext uri="{FF2B5EF4-FFF2-40B4-BE49-F238E27FC236}">
                <a16:creationId xmlns:a16="http://schemas.microsoft.com/office/drawing/2014/main" id="{B850B52E-AA14-4334-9DCE-B81DFEAFDBD6}"/>
              </a:ext>
            </a:extLst>
          </p:cNvPr>
          <p:cNvSpPr>
            <a:spLocks noGrp="1"/>
          </p:cNvSpPr>
          <p:nvPr>
            <p:ph type="subTitle" idx="4"/>
          </p:nvPr>
        </p:nvSpPr>
        <p:spPr>
          <a:xfrm>
            <a:off x="4256727" y="2237950"/>
            <a:ext cx="1902220" cy="1663200"/>
          </a:xfrm>
        </p:spPr>
        <p:txBody>
          <a:bodyPr/>
          <a:lstStyle/>
          <a:p>
            <a:pPr marL="0" indent="0"/>
            <a:r>
              <a:rPr lang="en-GB" sz="1200" noProof="0" dirty="0"/>
              <a:t>Most energy still produces carbon emissions. Using more than necessary directly increases a school’s environmental footprint.</a:t>
            </a:r>
          </a:p>
        </p:txBody>
      </p:sp>
      <p:sp>
        <p:nvSpPr>
          <p:cNvPr id="7" name="Title 6">
            <a:extLst>
              <a:ext uri="{FF2B5EF4-FFF2-40B4-BE49-F238E27FC236}">
                <a16:creationId xmlns:a16="http://schemas.microsoft.com/office/drawing/2014/main" id="{15764530-BEF3-39CD-F397-6340BA369ECB}"/>
              </a:ext>
            </a:extLst>
          </p:cNvPr>
          <p:cNvSpPr>
            <a:spLocks noGrp="1"/>
          </p:cNvSpPr>
          <p:nvPr>
            <p:ph type="title" idx="5"/>
          </p:nvPr>
        </p:nvSpPr>
        <p:spPr>
          <a:xfrm>
            <a:off x="6752855" y="1742778"/>
            <a:ext cx="1801200" cy="492600"/>
          </a:xfrm>
        </p:spPr>
        <p:txBody>
          <a:bodyPr/>
          <a:lstStyle/>
          <a:p>
            <a:r>
              <a:rPr lang="en-GB" noProof="0" dirty="0"/>
              <a:t>Comfort still matters</a:t>
            </a:r>
          </a:p>
        </p:txBody>
      </p:sp>
      <p:sp>
        <p:nvSpPr>
          <p:cNvPr id="8" name="Subtitle 7">
            <a:extLst>
              <a:ext uri="{FF2B5EF4-FFF2-40B4-BE49-F238E27FC236}">
                <a16:creationId xmlns:a16="http://schemas.microsoft.com/office/drawing/2014/main" id="{0CE6960B-31EF-60C1-69D8-0AFD3DAE8E92}"/>
              </a:ext>
            </a:extLst>
          </p:cNvPr>
          <p:cNvSpPr>
            <a:spLocks noGrp="1"/>
          </p:cNvSpPr>
          <p:nvPr>
            <p:ph type="subTitle" idx="6"/>
          </p:nvPr>
        </p:nvSpPr>
        <p:spPr>
          <a:xfrm>
            <a:off x="6740255" y="2255832"/>
            <a:ext cx="1813800" cy="1663200"/>
          </a:xfrm>
        </p:spPr>
        <p:txBody>
          <a:bodyPr/>
          <a:lstStyle/>
          <a:p>
            <a:pPr marL="0" indent="0"/>
            <a:r>
              <a:rPr lang="en-GB" sz="1200" noProof="0" dirty="0"/>
              <a:t>The goal isn’t more heating, it’s efficient heating. Buildings should deliver the right temperature, at the right time, with minimal waste.</a:t>
            </a:r>
          </a:p>
        </p:txBody>
      </p:sp>
      <p:sp>
        <p:nvSpPr>
          <p:cNvPr id="11" name="Graphic 9" descr="Coins outline">
            <a:extLst>
              <a:ext uri="{FF2B5EF4-FFF2-40B4-BE49-F238E27FC236}">
                <a16:creationId xmlns:a16="http://schemas.microsoft.com/office/drawing/2014/main" id="{CED953C6-89C2-46C9-19C4-198A4AF18F92}"/>
              </a:ext>
            </a:extLst>
          </p:cNvPr>
          <p:cNvSpPr/>
          <p:nvPr/>
        </p:nvSpPr>
        <p:spPr>
          <a:xfrm>
            <a:off x="278535" y="1589903"/>
            <a:ext cx="649913" cy="553630"/>
          </a:xfrm>
          <a:custGeom>
            <a:avLst/>
            <a:gdLst>
              <a:gd name="csX0" fmla="*/ 609796 w 649913"/>
              <a:gd name="csY0" fmla="*/ 361866 h 553630"/>
              <a:gd name="csX1" fmla="*/ 609796 w 649913"/>
              <a:gd name="csY1" fmla="*/ 304898 h 553630"/>
              <a:gd name="csX2" fmla="*/ 473394 w 649913"/>
              <a:gd name="csY2" fmla="*/ 230278 h 553630"/>
              <a:gd name="csX3" fmla="*/ 473394 w 649913"/>
              <a:gd name="csY3" fmla="*/ 184543 h 553630"/>
              <a:gd name="csX4" fmla="*/ 433276 w 649913"/>
              <a:gd name="csY4" fmla="*/ 137204 h 553630"/>
              <a:gd name="csX5" fmla="*/ 433276 w 649913"/>
              <a:gd name="csY5" fmla="*/ 80236 h 553630"/>
              <a:gd name="csX6" fmla="*/ 216638 w 649913"/>
              <a:gd name="csY6" fmla="*/ 0 h 553630"/>
              <a:gd name="csX7" fmla="*/ 0 w 649913"/>
              <a:gd name="csY7" fmla="*/ 80236 h 553630"/>
              <a:gd name="csX8" fmla="*/ 0 w 649913"/>
              <a:gd name="csY8" fmla="*/ 144425 h 553630"/>
              <a:gd name="csX9" fmla="*/ 40118 w 649913"/>
              <a:gd name="csY9" fmla="*/ 192567 h 553630"/>
              <a:gd name="csX10" fmla="*/ 40118 w 649913"/>
              <a:gd name="csY10" fmla="*/ 248732 h 553630"/>
              <a:gd name="csX11" fmla="*/ 40118 w 649913"/>
              <a:gd name="csY11" fmla="*/ 249535 h 553630"/>
              <a:gd name="csX12" fmla="*/ 0 w 649913"/>
              <a:gd name="csY12" fmla="*/ 296874 h 553630"/>
              <a:gd name="csX13" fmla="*/ 0 w 649913"/>
              <a:gd name="csY13" fmla="*/ 361063 h 553630"/>
              <a:gd name="csX14" fmla="*/ 216638 w 649913"/>
              <a:gd name="csY14" fmla="*/ 441299 h 553630"/>
              <a:gd name="csX15" fmla="*/ 216638 w 649913"/>
              <a:gd name="csY15" fmla="*/ 473394 h 553630"/>
              <a:gd name="csX16" fmla="*/ 433276 w 649913"/>
              <a:gd name="csY16" fmla="*/ 553630 h 553630"/>
              <a:gd name="csX17" fmla="*/ 649914 w 649913"/>
              <a:gd name="csY17" fmla="*/ 473394 h 553630"/>
              <a:gd name="csX18" fmla="*/ 649914 w 649913"/>
              <a:gd name="csY18" fmla="*/ 409205 h 553630"/>
              <a:gd name="csX19" fmla="*/ 609796 w 649913"/>
              <a:gd name="csY19" fmla="*/ 361866 h 553630"/>
              <a:gd name="csX20" fmla="*/ 633866 w 649913"/>
              <a:gd name="csY20" fmla="*/ 410007 h 553630"/>
              <a:gd name="csX21" fmla="*/ 433276 w 649913"/>
              <a:gd name="csY21" fmla="*/ 474196 h 553630"/>
              <a:gd name="csX22" fmla="*/ 242313 w 649913"/>
              <a:gd name="csY22" fmla="*/ 428462 h 553630"/>
              <a:gd name="csX23" fmla="*/ 242313 w 649913"/>
              <a:gd name="csY23" fmla="*/ 428462 h 553630"/>
              <a:gd name="csX24" fmla="*/ 392355 w 649913"/>
              <a:gd name="csY24" fmla="*/ 450125 h 553630"/>
              <a:gd name="csX25" fmla="*/ 607388 w 649913"/>
              <a:gd name="csY25" fmla="*/ 380320 h 553630"/>
              <a:gd name="csX26" fmla="*/ 633866 w 649913"/>
              <a:gd name="csY26" fmla="*/ 410007 h 553630"/>
              <a:gd name="csX27" fmla="*/ 497465 w 649913"/>
              <a:gd name="csY27" fmla="*/ 486232 h 553630"/>
              <a:gd name="csX28" fmla="*/ 497465 w 649913"/>
              <a:gd name="csY28" fmla="*/ 534373 h 553630"/>
              <a:gd name="csX29" fmla="*/ 465370 w 649913"/>
              <a:gd name="csY29" fmla="*/ 536781 h 553630"/>
              <a:gd name="csX30" fmla="*/ 465370 w 649913"/>
              <a:gd name="csY30" fmla="*/ 488639 h 553630"/>
              <a:gd name="csX31" fmla="*/ 497465 w 649913"/>
              <a:gd name="csY31" fmla="*/ 486232 h 553630"/>
              <a:gd name="csX32" fmla="*/ 513512 w 649913"/>
              <a:gd name="csY32" fmla="*/ 484627 h 553630"/>
              <a:gd name="csX33" fmla="*/ 545607 w 649913"/>
              <a:gd name="csY33" fmla="*/ 479010 h 553630"/>
              <a:gd name="csX34" fmla="*/ 545607 w 649913"/>
              <a:gd name="csY34" fmla="*/ 526350 h 553630"/>
              <a:gd name="csX35" fmla="*/ 513512 w 649913"/>
              <a:gd name="csY35" fmla="*/ 531966 h 553630"/>
              <a:gd name="csX36" fmla="*/ 513512 w 649913"/>
              <a:gd name="csY36" fmla="*/ 484627 h 553630"/>
              <a:gd name="csX37" fmla="*/ 561654 w 649913"/>
              <a:gd name="csY37" fmla="*/ 474999 h 553630"/>
              <a:gd name="csX38" fmla="*/ 593748 w 649913"/>
              <a:gd name="csY38" fmla="*/ 464568 h 553630"/>
              <a:gd name="csX39" fmla="*/ 593748 w 649913"/>
              <a:gd name="csY39" fmla="*/ 511105 h 553630"/>
              <a:gd name="csX40" fmla="*/ 561654 w 649913"/>
              <a:gd name="csY40" fmla="*/ 522338 h 553630"/>
              <a:gd name="csX41" fmla="*/ 561654 w 649913"/>
              <a:gd name="csY41" fmla="*/ 474999 h 553630"/>
              <a:gd name="csX42" fmla="*/ 304898 w 649913"/>
              <a:gd name="csY42" fmla="*/ 522338 h 553630"/>
              <a:gd name="csX43" fmla="*/ 272803 w 649913"/>
              <a:gd name="csY43" fmla="*/ 511105 h 553630"/>
              <a:gd name="csX44" fmla="*/ 272803 w 649913"/>
              <a:gd name="csY44" fmla="*/ 464568 h 553630"/>
              <a:gd name="csX45" fmla="*/ 304898 w 649913"/>
              <a:gd name="csY45" fmla="*/ 474999 h 553630"/>
              <a:gd name="csX46" fmla="*/ 304898 w 649913"/>
              <a:gd name="csY46" fmla="*/ 522338 h 553630"/>
              <a:gd name="csX47" fmla="*/ 320945 w 649913"/>
              <a:gd name="csY47" fmla="*/ 479010 h 553630"/>
              <a:gd name="csX48" fmla="*/ 353040 w 649913"/>
              <a:gd name="csY48" fmla="*/ 484627 h 553630"/>
              <a:gd name="csX49" fmla="*/ 353040 w 649913"/>
              <a:gd name="csY49" fmla="*/ 532769 h 553630"/>
              <a:gd name="csX50" fmla="*/ 320945 w 649913"/>
              <a:gd name="csY50" fmla="*/ 527152 h 553630"/>
              <a:gd name="csX51" fmla="*/ 320945 w 649913"/>
              <a:gd name="csY51" fmla="*/ 479010 h 553630"/>
              <a:gd name="csX52" fmla="*/ 369087 w 649913"/>
              <a:gd name="csY52" fmla="*/ 486232 h 553630"/>
              <a:gd name="csX53" fmla="*/ 401181 w 649913"/>
              <a:gd name="csY53" fmla="*/ 488639 h 553630"/>
              <a:gd name="csX54" fmla="*/ 401181 w 649913"/>
              <a:gd name="csY54" fmla="*/ 536781 h 553630"/>
              <a:gd name="csX55" fmla="*/ 369087 w 649913"/>
              <a:gd name="csY55" fmla="*/ 534373 h 553630"/>
              <a:gd name="csX56" fmla="*/ 369087 w 649913"/>
              <a:gd name="csY56" fmla="*/ 486232 h 553630"/>
              <a:gd name="csX57" fmla="*/ 176520 w 649913"/>
              <a:gd name="csY57" fmla="*/ 305700 h 553630"/>
              <a:gd name="csX58" fmla="*/ 176520 w 649913"/>
              <a:gd name="csY58" fmla="*/ 308107 h 553630"/>
              <a:gd name="csX59" fmla="*/ 144425 w 649913"/>
              <a:gd name="csY59" fmla="*/ 302491 h 553630"/>
              <a:gd name="csX60" fmla="*/ 144425 w 649913"/>
              <a:gd name="csY60" fmla="*/ 255151 h 553630"/>
              <a:gd name="csX61" fmla="*/ 176520 w 649913"/>
              <a:gd name="csY61" fmla="*/ 260768 h 553630"/>
              <a:gd name="csX62" fmla="*/ 176520 w 649913"/>
              <a:gd name="csY62" fmla="*/ 305700 h 553630"/>
              <a:gd name="csX63" fmla="*/ 192567 w 649913"/>
              <a:gd name="csY63" fmla="*/ 369889 h 553630"/>
              <a:gd name="csX64" fmla="*/ 192567 w 649913"/>
              <a:gd name="csY64" fmla="*/ 337795 h 553630"/>
              <a:gd name="csX65" fmla="*/ 216638 w 649913"/>
              <a:gd name="csY65" fmla="*/ 353842 h 553630"/>
              <a:gd name="csX66" fmla="*/ 216638 w 649913"/>
              <a:gd name="csY66" fmla="*/ 399577 h 553630"/>
              <a:gd name="csX67" fmla="*/ 192567 w 649913"/>
              <a:gd name="csY67" fmla="*/ 369889 h 553630"/>
              <a:gd name="csX68" fmla="*/ 192567 w 649913"/>
              <a:gd name="csY68" fmla="*/ 369889 h 553630"/>
              <a:gd name="csX69" fmla="*/ 593748 w 649913"/>
              <a:gd name="csY69" fmla="*/ 369889 h 553630"/>
              <a:gd name="csX70" fmla="*/ 569677 w 649913"/>
              <a:gd name="csY70" fmla="*/ 398774 h 553630"/>
              <a:gd name="csX71" fmla="*/ 569677 w 649913"/>
              <a:gd name="csY71" fmla="*/ 353040 h 553630"/>
              <a:gd name="csX72" fmla="*/ 593748 w 649913"/>
              <a:gd name="csY72" fmla="*/ 336992 h 553630"/>
              <a:gd name="csX73" fmla="*/ 593748 w 649913"/>
              <a:gd name="csY73" fmla="*/ 369889 h 553630"/>
              <a:gd name="csX74" fmla="*/ 553630 w 649913"/>
              <a:gd name="csY74" fmla="*/ 406798 h 553630"/>
              <a:gd name="csX75" fmla="*/ 521536 w 649913"/>
              <a:gd name="csY75" fmla="*/ 418031 h 553630"/>
              <a:gd name="csX76" fmla="*/ 521536 w 649913"/>
              <a:gd name="csY76" fmla="*/ 370691 h 553630"/>
              <a:gd name="csX77" fmla="*/ 553630 w 649913"/>
              <a:gd name="csY77" fmla="*/ 360261 h 553630"/>
              <a:gd name="csX78" fmla="*/ 553630 w 649913"/>
              <a:gd name="csY78" fmla="*/ 406798 h 553630"/>
              <a:gd name="csX79" fmla="*/ 505488 w 649913"/>
              <a:gd name="csY79" fmla="*/ 422043 h 553630"/>
              <a:gd name="csX80" fmla="*/ 473394 w 649913"/>
              <a:gd name="csY80" fmla="*/ 427659 h 553630"/>
              <a:gd name="csX81" fmla="*/ 473394 w 649913"/>
              <a:gd name="csY81" fmla="*/ 379517 h 553630"/>
              <a:gd name="csX82" fmla="*/ 505488 w 649913"/>
              <a:gd name="csY82" fmla="*/ 373901 h 553630"/>
              <a:gd name="csX83" fmla="*/ 505488 w 649913"/>
              <a:gd name="csY83" fmla="*/ 422043 h 553630"/>
              <a:gd name="csX84" fmla="*/ 457347 w 649913"/>
              <a:gd name="csY84" fmla="*/ 430066 h 553630"/>
              <a:gd name="csX85" fmla="*/ 425252 w 649913"/>
              <a:gd name="csY85" fmla="*/ 432473 h 553630"/>
              <a:gd name="csX86" fmla="*/ 425252 w 649913"/>
              <a:gd name="csY86" fmla="*/ 384332 h 553630"/>
              <a:gd name="csX87" fmla="*/ 457347 w 649913"/>
              <a:gd name="csY87" fmla="*/ 381925 h 553630"/>
              <a:gd name="csX88" fmla="*/ 457347 w 649913"/>
              <a:gd name="csY88" fmla="*/ 430066 h 553630"/>
              <a:gd name="csX89" fmla="*/ 409205 w 649913"/>
              <a:gd name="csY89" fmla="*/ 433276 h 553630"/>
              <a:gd name="csX90" fmla="*/ 393158 w 649913"/>
              <a:gd name="csY90" fmla="*/ 433276 h 553630"/>
              <a:gd name="csX91" fmla="*/ 377110 w 649913"/>
              <a:gd name="csY91" fmla="*/ 433276 h 553630"/>
              <a:gd name="csX92" fmla="*/ 377110 w 649913"/>
              <a:gd name="csY92" fmla="*/ 385134 h 553630"/>
              <a:gd name="csX93" fmla="*/ 393158 w 649913"/>
              <a:gd name="csY93" fmla="*/ 385134 h 553630"/>
              <a:gd name="csX94" fmla="*/ 409205 w 649913"/>
              <a:gd name="csY94" fmla="*/ 385134 h 553630"/>
              <a:gd name="csX95" fmla="*/ 409205 w 649913"/>
              <a:gd name="csY95" fmla="*/ 433276 h 553630"/>
              <a:gd name="csX96" fmla="*/ 361063 w 649913"/>
              <a:gd name="csY96" fmla="*/ 433276 h 553630"/>
              <a:gd name="csX97" fmla="*/ 328969 w 649913"/>
              <a:gd name="csY97" fmla="*/ 430869 h 553630"/>
              <a:gd name="csX98" fmla="*/ 328969 w 649913"/>
              <a:gd name="csY98" fmla="*/ 382727 h 553630"/>
              <a:gd name="csX99" fmla="*/ 361063 w 649913"/>
              <a:gd name="csY99" fmla="*/ 385134 h 553630"/>
              <a:gd name="csX100" fmla="*/ 361063 w 649913"/>
              <a:gd name="csY100" fmla="*/ 433276 h 553630"/>
              <a:gd name="csX101" fmla="*/ 312921 w 649913"/>
              <a:gd name="csY101" fmla="*/ 428462 h 553630"/>
              <a:gd name="csX102" fmla="*/ 280827 w 649913"/>
              <a:gd name="csY102" fmla="*/ 422845 h 553630"/>
              <a:gd name="csX103" fmla="*/ 280827 w 649913"/>
              <a:gd name="csY103" fmla="*/ 375506 h 553630"/>
              <a:gd name="csX104" fmla="*/ 312921 w 649913"/>
              <a:gd name="csY104" fmla="*/ 381122 h 553630"/>
              <a:gd name="csX105" fmla="*/ 312921 w 649913"/>
              <a:gd name="csY105" fmla="*/ 428462 h 553630"/>
              <a:gd name="csX106" fmla="*/ 264780 w 649913"/>
              <a:gd name="csY106" fmla="*/ 418031 h 553630"/>
              <a:gd name="csX107" fmla="*/ 232685 w 649913"/>
              <a:gd name="csY107" fmla="*/ 406798 h 553630"/>
              <a:gd name="csX108" fmla="*/ 232685 w 649913"/>
              <a:gd name="csY108" fmla="*/ 360261 h 553630"/>
              <a:gd name="csX109" fmla="*/ 264780 w 649913"/>
              <a:gd name="csY109" fmla="*/ 370691 h 553630"/>
              <a:gd name="csX110" fmla="*/ 264780 w 649913"/>
              <a:gd name="csY110" fmla="*/ 418031 h 553630"/>
              <a:gd name="csX111" fmla="*/ 593748 w 649913"/>
              <a:gd name="csY111" fmla="*/ 305700 h 553630"/>
              <a:gd name="csX112" fmla="*/ 393158 w 649913"/>
              <a:gd name="csY112" fmla="*/ 369889 h 553630"/>
              <a:gd name="csX113" fmla="*/ 192567 w 649913"/>
              <a:gd name="csY113" fmla="*/ 305700 h 553630"/>
              <a:gd name="csX114" fmla="*/ 393158 w 649913"/>
              <a:gd name="csY114" fmla="*/ 241511 h 553630"/>
              <a:gd name="csX115" fmla="*/ 593748 w 649913"/>
              <a:gd name="csY115" fmla="*/ 305700 h 553630"/>
              <a:gd name="csX116" fmla="*/ 192567 w 649913"/>
              <a:gd name="csY116" fmla="*/ 273606 h 553630"/>
              <a:gd name="csX117" fmla="*/ 192567 w 649913"/>
              <a:gd name="csY117" fmla="*/ 261570 h 553630"/>
              <a:gd name="csX118" fmla="*/ 207010 w 649913"/>
              <a:gd name="csY118" fmla="*/ 263175 h 553630"/>
              <a:gd name="csX119" fmla="*/ 192567 w 649913"/>
              <a:gd name="csY119" fmla="*/ 273606 h 553630"/>
              <a:gd name="csX120" fmla="*/ 443706 w 649913"/>
              <a:gd name="csY120" fmla="*/ 227069 h 553630"/>
              <a:gd name="csX121" fmla="*/ 458149 w 649913"/>
              <a:gd name="csY121" fmla="*/ 216638 h 553630"/>
              <a:gd name="csX122" fmla="*/ 458149 w 649913"/>
              <a:gd name="csY122" fmla="*/ 228673 h 553630"/>
              <a:gd name="csX123" fmla="*/ 443706 w 649913"/>
              <a:gd name="csY123" fmla="*/ 227069 h 553630"/>
              <a:gd name="csX124" fmla="*/ 431671 w 649913"/>
              <a:gd name="csY124" fmla="*/ 154856 h 553630"/>
              <a:gd name="csX125" fmla="*/ 457347 w 649913"/>
              <a:gd name="csY125" fmla="*/ 184543 h 553630"/>
              <a:gd name="csX126" fmla="*/ 410007 w 649913"/>
              <a:gd name="csY126" fmla="*/ 224661 h 553630"/>
              <a:gd name="csX127" fmla="*/ 393158 w 649913"/>
              <a:gd name="csY127" fmla="*/ 224661 h 553630"/>
              <a:gd name="csX128" fmla="*/ 236697 w 649913"/>
              <a:gd name="csY128" fmla="*/ 248732 h 553630"/>
              <a:gd name="csX129" fmla="*/ 66596 w 649913"/>
              <a:gd name="csY129" fmla="*/ 203800 h 553630"/>
              <a:gd name="csX130" fmla="*/ 66596 w 649913"/>
              <a:gd name="csY130" fmla="*/ 203800 h 553630"/>
              <a:gd name="csX131" fmla="*/ 216638 w 649913"/>
              <a:gd name="csY131" fmla="*/ 225464 h 553630"/>
              <a:gd name="csX132" fmla="*/ 431671 w 649913"/>
              <a:gd name="csY132" fmla="*/ 154856 h 553630"/>
              <a:gd name="csX133" fmla="*/ 128378 w 649913"/>
              <a:gd name="csY133" fmla="*/ 250337 h 553630"/>
              <a:gd name="csX134" fmla="*/ 128378 w 649913"/>
              <a:gd name="csY134" fmla="*/ 297677 h 553630"/>
              <a:gd name="csX135" fmla="*/ 96284 w 649913"/>
              <a:gd name="csY135" fmla="*/ 286443 h 553630"/>
              <a:gd name="csX136" fmla="*/ 96284 w 649913"/>
              <a:gd name="csY136" fmla="*/ 239906 h 553630"/>
              <a:gd name="csX137" fmla="*/ 128378 w 649913"/>
              <a:gd name="csY137" fmla="*/ 250337 h 553630"/>
              <a:gd name="csX138" fmla="*/ 80236 w 649913"/>
              <a:gd name="csY138" fmla="*/ 232685 h 553630"/>
              <a:gd name="csX139" fmla="*/ 80236 w 649913"/>
              <a:gd name="csY139" fmla="*/ 278420 h 553630"/>
              <a:gd name="csX140" fmla="*/ 56165 w 649913"/>
              <a:gd name="csY140" fmla="*/ 249535 h 553630"/>
              <a:gd name="csX141" fmla="*/ 56165 w 649913"/>
              <a:gd name="csY141" fmla="*/ 217440 h 553630"/>
              <a:gd name="csX142" fmla="*/ 80236 w 649913"/>
              <a:gd name="csY142" fmla="*/ 232685 h 553630"/>
              <a:gd name="csX143" fmla="*/ 56165 w 649913"/>
              <a:gd name="csY143" fmla="*/ 182136 h 553630"/>
              <a:gd name="csX144" fmla="*/ 56165 w 649913"/>
              <a:gd name="csY144" fmla="*/ 135599 h 553630"/>
              <a:gd name="csX145" fmla="*/ 88260 w 649913"/>
              <a:gd name="csY145" fmla="*/ 146030 h 553630"/>
              <a:gd name="csX146" fmla="*/ 88260 w 649913"/>
              <a:gd name="csY146" fmla="*/ 193369 h 553630"/>
              <a:gd name="csX147" fmla="*/ 56165 w 649913"/>
              <a:gd name="csY147" fmla="*/ 182136 h 553630"/>
              <a:gd name="csX148" fmla="*/ 104307 w 649913"/>
              <a:gd name="csY148" fmla="*/ 197381 h 553630"/>
              <a:gd name="csX149" fmla="*/ 104307 w 649913"/>
              <a:gd name="csY149" fmla="*/ 150042 h 553630"/>
              <a:gd name="csX150" fmla="*/ 136402 w 649913"/>
              <a:gd name="csY150" fmla="*/ 155658 h 553630"/>
              <a:gd name="csX151" fmla="*/ 136402 w 649913"/>
              <a:gd name="csY151" fmla="*/ 203800 h 553630"/>
              <a:gd name="csX152" fmla="*/ 104307 w 649913"/>
              <a:gd name="csY152" fmla="*/ 197381 h 553630"/>
              <a:gd name="csX153" fmla="*/ 152449 w 649913"/>
              <a:gd name="csY153" fmla="*/ 205405 h 553630"/>
              <a:gd name="csX154" fmla="*/ 152449 w 649913"/>
              <a:gd name="csY154" fmla="*/ 157263 h 553630"/>
              <a:gd name="csX155" fmla="*/ 184543 w 649913"/>
              <a:gd name="csY155" fmla="*/ 159670 h 553630"/>
              <a:gd name="csX156" fmla="*/ 184543 w 649913"/>
              <a:gd name="csY156" fmla="*/ 207812 h 553630"/>
              <a:gd name="csX157" fmla="*/ 152449 w 649913"/>
              <a:gd name="csY157" fmla="*/ 205405 h 553630"/>
              <a:gd name="csX158" fmla="*/ 200591 w 649913"/>
              <a:gd name="csY158" fmla="*/ 208614 h 553630"/>
              <a:gd name="csX159" fmla="*/ 200591 w 649913"/>
              <a:gd name="csY159" fmla="*/ 160472 h 553630"/>
              <a:gd name="csX160" fmla="*/ 216638 w 649913"/>
              <a:gd name="csY160" fmla="*/ 160472 h 553630"/>
              <a:gd name="csX161" fmla="*/ 232685 w 649913"/>
              <a:gd name="csY161" fmla="*/ 160472 h 553630"/>
              <a:gd name="csX162" fmla="*/ 232685 w 649913"/>
              <a:gd name="csY162" fmla="*/ 208614 h 553630"/>
              <a:gd name="csX163" fmla="*/ 216638 w 649913"/>
              <a:gd name="csY163" fmla="*/ 208614 h 553630"/>
              <a:gd name="csX164" fmla="*/ 200591 w 649913"/>
              <a:gd name="csY164" fmla="*/ 208614 h 553630"/>
              <a:gd name="csX165" fmla="*/ 248732 w 649913"/>
              <a:gd name="csY165" fmla="*/ 208614 h 553630"/>
              <a:gd name="csX166" fmla="*/ 248732 w 649913"/>
              <a:gd name="csY166" fmla="*/ 160472 h 553630"/>
              <a:gd name="csX167" fmla="*/ 280827 w 649913"/>
              <a:gd name="csY167" fmla="*/ 158065 h 553630"/>
              <a:gd name="csX168" fmla="*/ 280827 w 649913"/>
              <a:gd name="csY168" fmla="*/ 206207 h 553630"/>
              <a:gd name="csX169" fmla="*/ 248732 w 649913"/>
              <a:gd name="csY169" fmla="*/ 208614 h 553630"/>
              <a:gd name="csX170" fmla="*/ 296874 w 649913"/>
              <a:gd name="csY170" fmla="*/ 203800 h 553630"/>
              <a:gd name="csX171" fmla="*/ 296874 w 649913"/>
              <a:gd name="csY171" fmla="*/ 155658 h 553630"/>
              <a:gd name="csX172" fmla="*/ 328969 w 649913"/>
              <a:gd name="csY172" fmla="*/ 150042 h 553630"/>
              <a:gd name="csX173" fmla="*/ 328969 w 649913"/>
              <a:gd name="csY173" fmla="*/ 197381 h 553630"/>
              <a:gd name="csX174" fmla="*/ 296874 w 649913"/>
              <a:gd name="csY174" fmla="*/ 203800 h 553630"/>
              <a:gd name="csX175" fmla="*/ 345016 w 649913"/>
              <a:gd name="csY175" fmla="*/ 193369 h 553630"/>
              <a:gd name="csX176" fmla="*/ 345016 w 649913"/>
              <a:gd name="csY176" fmla="*/ 146030 h 553630"/>
              <a:gd name="csX177" fmla="*/ 377110 w 649913"/>
              <a:gd name="csY177" fmla="*/ 135599 h 553630"/>
              <a:gd name="csX178" fmla="*/ 377110 w 649913"/>
              <a:gd name="csY178" fmla="*/ 182136 h 553630"/>
              <a:gd name="csX179" fmla="*/ 345016 w 649913"/>
              <a:gd name="csY179" fmla="*/ 193369 h 553630"/>
              <a:gd name="csX180" fmla="*/ 393158 w 649913"/>
              <a:gd name="csY180" fmla="*/ 174113 h 553630"/>
              <a:gd name="csX181" fmla="*/ 393158 w 649913"/>
              <a:gd name="csY181" fmla="*/ 128378 h 553630"/>
              <a:gd name="csX182" fmla="*/ 417229 w 649913"/>
              <a:gd name="csY182" fmla="*/ 112331 h 553630"/>
              <a:gd name="csX183" fmla="*/ 417229 w 649913"/>
              <a:gd name="csY183" fmla="*/ 144425 h 553630"/>
              <a:gd name="csX184" fmla="*/ 393158 w 649913"/>
              <a:gd name="csY184" fmla="*/ 174113 h 553630"/>
              <a:gd name="csX185" fmla="*/ 40118 w 649913"/>
              <a:gd name="csY185" fmla="*/ 174113 h 553630"/>
              <a:gd name="csX186" fmla="*/ 16047 w 649913"/>
              <a:gd name="csY186" fmla="*/ 145228 h 553630"/>
              <a:gd name="csX187" fmla="*/ 16047 w 649913"/>
              <a:gd name="csY187" fmla="*/ 113133 h 553630"/>
              <a:gd name="csX188" fmla="*/ 40118 w 649913"/>
              <a:gd name="csY188" fmla="*/ 129180 h 553630"/>
              <a:gd name="csX189" fmla="*/ 40118 w 649913"/>
              <a:gd name="csY189" fmla="*/ 174113 h 553630"/>
              <a:gd name="csX190" fmla="*/ 16047 w 649913"/>
              <a:gd name="csY190" fmla="*/ 81039 h 553630"/>
              <a:gd name="csX191" fmla="*/ 216638 w 649913"/>
              <a:gd name="csY191" fmla="*/ 16850 h 553630"/>
              <a:gd name="csX192" fmla="*/ 417229 w 649913"/>
              <a:gd name="csY192" fmla="*/ 81039 h 553630"/>
              <a:gd name="csX193" fmla="*/ 216638 w 649913"/>
              <a:gd name="csY193" fmla="*/ 145228 h 553630"/>
              <a:gd name="csX194" fmla="*/ 16047 w 649913"/>
              <a:gd name="csY194" fmla="*/ 81039 h 553630"/>
              <a:gd name="csX195" fmla="*/ 44130 w 649913"/>
              <a:gd name="csY195" fmla="*/ 265582 h 553630"/>
              <a:gd name="csX196" fmla="*/ 176520 w 649913"/>
              <a:gd name="csY196" fmla="*/ 323352 h 553630"/>
              <a:gd name="csX197" fmla="*/ 176520 w 649913"/>
              <a:gd name="csY197" fmla="*/ 359458 h 553630"/>
              <a:gd name="csX198" fmla="*/ 16047 w 649913"/>
              <a:gd name="csY198" fmla="*/ 296874 h 553630"/>
              <a:gd name="csX199" fmla="*/ 44130 w 649913"/>
              <a:gd name="csY199" fmla="*/ 265582 h 553630"/>
              <a:gd name="csX200" fmla="*/ 40118 w 649913"/>
              <a:gd name="csY200" fmla="*/ 390751 h 553630"/>
              <a:gd name="csX201" fmla="*/ 16047 w 649913"/>
              <a:gd name="csY201" fmla="*/ 361866 h 553630"/>
              <a:gd name="csX202" fmla="*/ 16047 w 649913"/>
              <a:gd name="csY202" fmla="*/ 329771 h 553630"/>
              <a:gd name="csX203" fmla="*/ 40118 w 649913"/>
              <a:gd name="csY203" fmla="*/ 345818 h 553630"/>
              <a:gd name="csX204" fmla="*/ 40118 w 649913"/>
              <a:gd name="csY204" fmla="*/ 390751 h 553630"/>
              <a:gd name="csX205" fmla="*/ 88260 w 649913"/>
              <a:gd name="csY205" fmla="*/ 410007 h 553630"/>
              <a:gd name="csX206" fmla="*/ 56165 w 649913"/>
              <a:gd name="csY206" fmla="*/ 398774 h 553630"/>
              <a:gd name="csX207" fmla="*/ 56165 w 649913"/>
              <a:gd name="csY207" fmla="*/ 352237 h 553630"/>
              <a:gd name="csX208" fmla="*/ 88260 w 649913"/>
              <a:gd name="csY208" fmla="*/ 362668 h 553630"/>
              <a:gd name="csX209" fmla="*/ 88260 w 649913"/>
              <a:gd name="csY209" fmla="*/ 410007 h 553630"/>
              <a:gd name="csX210" fmla="*/ 136402 w 649913"/>
              <a:gd name="csY210" fmla="*/ 420438 h 553630"/>
              <a:gd name="csX211" fmla="*/ 104307 w 649913"/>
              <a:gd name="csY211" fmla="*/ 414821 h 553630"/>
              <a:gd name="csX212" fmla="*/ 104307 w 649913"/>
              <a:gd name="csY212" fmla="*/ 367482 h 553630"/>
              <a:gd name="csX213" fmla="*/ 136402 w 649913"/>
              <a:gd name="csY213" fmla="*/ 373099 h 553630"/>
              <a:gd name="csX214" fmla="*/ 136402 w 649913"/>
              <a:gd name="csY214" fmla="*/ 420438 h 553630"/>
              <a:gd name="csX215" fmla="*/ 152449 w 649913"/>
              <a:gd name="csY215" fmla="*/ 373901 h 553630"/>
              <a:gd name="csX216" fmla="*/ 177322 w 649913"/>
              <a:gd name="csY216" fmla="*/ 376308 h 553630"/>
              <a:gd name="csX217" fmla="*/ 184543 w 649913"/>
              <a:gd name="csY217" fmla="*/ 393158 h 553630"/>
              <a:gd name="csX218" fmla="*/ 184543 w 649913"/>
              <a:gd name="csY218" fmla="*/ 425252 h 553630"/>
              <a:gd name="csX219" fmla="*/ 152449 w 649913"/>
              <a:gd name="csY219" fmla="*/ 422845 h 553630"/>
              <a:gd name="csX220" fmla="*/ 152449 w 649913"/>
              <a:gd name="csY220" fmla="*/ 373901 h 553630"/>
              <a:gd name="csX221" fmla="*/ 200591 w 649913"/>
              <a:gd name="csY221" fmla="*/ 407600 h 553630"/>
              <a:gd name="csX222" fmla="*/ 216638 w 649913"/>
              <a:gd name="csY222" fmla="*/ 417229 h 553630"/>
              <a:gd name="csX223" fmla="*/ 216638 w 649913"/>
              <a:gd name="csY223" fmla="*/ 425252 h 553630"/>
              <a:gd name="csX224" fmla="*/ 200591 w 649913"/>
              <a:gd name="csY224" fmla="*/ 425252 h 553630"/>
              <a:gd name="csX225" fmla="*/ 200591 w 649913"/>
              <a:gd name="csY225" fmla="*/ 407600 h 553630"/>
              <a:gd name="csX226" fmla="*/ 232685 w 649913"/>
              <a:gd name="csY226" fmla="*/ 474196 h 553630"/>
              <a:gd name="csX227" fmla="*/ 232685 w 649913"/>
              <a:gd name="csY227" fmla="*/ 442102 h 553630"/>
              <a:gd name="csX228" fmla="*/ 256756 w 649913"/>
              <a:gd name="csY228" fmla="*/ 458149 h 553630"/>
              <a:gd name="csX229" fmla="*/ 256756 w 649913"/>
              <a:gd name="csY229" fmla="*/ 503884 h 553630"/>
              <a:gd name="csX230" fmla="*/ 232685 w 649913"/>
              <a:gd name="csY230" fmla="*/ 474196 h 553630"/>
              <a:gd name="csX231" fmla="*/ 232685 w 649913"/>
              <a:gd name="csY231" fmla="*/ 474196 h 553630"/>
              <a:gd name="csX232" fmla="*/ 417229 w 649913"/>
              <a:gd name="csY232" fmla="*/ 489441 h 553630"/>
              <a:gd name="csX233" fmla="*/ 433276 w 649913"/>
              <a:gd name="csY233" fmla="*/ 489441 h 553630"/>
              <a:gd name="csX234" fmla="*/ 449323 w 649913"/>
              <a:gd name="csY234" fmla="*/ 489441 h 553630"/>
              <a:gd name="csX235" fmla="*/ 449323 w 649913"/>
              <a:gd name="csY235" fmla="*/ 537583 h 553630"/>
              <a:gd name="csX236" fmla="*/ 433276 w 649913"/>
              <a:gd name="csY236" fmla="*/ 537583 h 553630"/>
              <a:gd name="csX237" fmla="*/ 417229 w 649913"/>
              <a:gd name="csY237" fmla="*/ 537583 h 553630"/>
              <a:gd name="csX238" fmla="*/ 417229 w 649913"/>
              <a:gd name="csY238" fmla="*/ 489441 h 553630"/>
              <a:gd name="csX239" fmla="*/ 609796 w 649913"/>
              <a:gd name="csY239" fmla="*/ 457347 h 553630"/>
              <a:gd name="csX240" fmla="*/ 633866 w 649913"/>
              <a:gd name="csY240" fmla="*/ 441299 h 553630"/>
              <a:gd name="csX241" fmla="*/ 633866 w 649913"/>
              <a:gd name="csY241" fmla="*/ 473394 h 553630"/>
              <a:gd name="csX242" fmla="*/ 609796 w 649913"/>
              <a:gd name="csY242" fmla="*/ 502279 h 553630"/>
              <a:gd name="csX243" fmla="*/ 609796 w 649913"/>
              <a:gd name="csY243" fmla="*/ 457347 h 5536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Lst>
            <a:rect l="l" t="t" r="r" b="b"/>
            <a:pathLst>
              <a:path w="649913" h="553630">
                <a:moveTo>
                  <a:pt x="609796" y="361866"/>
                </a:moveTo>
                <a:lnTo>
                  <a:pt x="609796" y="304898"/>
                </a:lnTo>
                <a:cubicBezTo>
                  <a:pt x="609796" y="266384"/>
                  <a:pt x="548014" y="240709"/>
                  <a:pt x="473394" y="230278"/>
                </a:cubicBezTo>
                <a:lnTo>
                  <a:pt x="473394" y="184543"/>
                </a:lnTo>
                <a:cubicBezTo>
                  <a:pt x="473394" y="171706"/>
                  <a:pt x="466173" y="154054"/>
                  <a:pt x="433276" y="137204"/>
                </a:cubicBezTo>
                <a:lnTo>
                  <a:pt x="433276" y="80236"/>
                </a:lnTo>
                <a:cubicBezTo>
                  <a:pt x="433276" y="28083"/>
                  <a:pt x="321747" y="0"/>
                  <a:pt x="216638" y="0"/>
                </a:cubicBezTo>
                <a:cubicBezTo>
                  <a:pt x="111528" y="0"/>
                  <a:pt x="0" y="28083"/>
                  <a:pt x="0" y="80236"/>
                </a:cubicBezTo>
                <a:lnTo>
                  <a:pt x="0" y="144425"/>
                </a:lnTo>
                <a:cubicBezTo>
                  <a:pt x="0" y="163682"/>
                  <a:pt x="15245" y="179729"/>
                  <a:pt x="40118" y="192567"/>
                </a:cubicBezTo>
                <a:lnTo>
                  <a:pt x="40118" y="248732"/>
                </a:lnTo>
                <a:cubicBezTo>
                  <a:pt x="40118" y="248732"/>
                  <a:pt x="40118" y="248732"/>
                  <a:pt x="40118" y="249535"/>
                </a:cubicBezTo>
                <a:cubicBezTo>
                  <a:pt x="7221" y="266384"/>
                  <a:pt x="0" y="284839"/>
                  <a:pt x="0" y="296874"/>
                </a:cubicBezTo>
                <a:lnTo>
                  <a:pt x="0" y="361063"/>
                </a:lnTo>
                <a:cubicBezTo>
                  <a:pt x="0" y="413217"/>
                  <a:pt x="111528" y="441299"/>
                  <a:pt x="216638" y="441299"/>
                </a:cubicBezTo>
                <a:lnTo>
                  <a:pt x="216638" y="473394"/>
                </a:lnTo>
                <a:cubicBezTo>
                  <a:pt x="216638" y="525547"/>
                  <a:pt x="328166" y="553630"/>
                  <a:pt x="433276" y="553630"/>
                </a:cubicBezTo>
                <a:cubicBezTo>
                  <a:pt x="538385" y="553630"/>
                  <a:pt x="649914" y="525547"/>
                  <a:pt x="649914" y="473394"/>
                </a:cubicBezTo>
                <a:lnTo>
                  <a:pt x="649914" y="409205"/>
                </a:lnTo>
                <a:cubicBezTo>
                  <a:pt x="649914" y="397169"/>
                  <a:pt x="642692" y="378715"/>
                  <a:pt x="609796" y="361866"/>
                </a:cubicBezTo>
                <a:close/>
                <a:moveTo>
                  <a:pt x="633866" y="410007"/>
                </a:moveTo>
                <a:cubicBezTo>
                  <a:pt x="633866" y="440497"/>
                  <a:pt x="551223" y="474196"/>
                  <a:pt x="433276" y="474196"/>
                </a:cubicBezTo>
                <a:cubicBezTo>
                  <a:pt x="339399" y="474196"/>
                  <a:pt x="267989" y="452532"/>
                  <a:pt x="242313" y="428462"/>
                </a:cubicBezTo>
                <a:cubicBezTo>
                  <a:pt x="242313" y="428462"/>
                  <a:pt x="242313" y="428462"/>
                  <a:pt x="242313" y="428462"/>
                </a:cubicBezTo>
                <a:cubicBezTo>
                  <a:pt x="291258" y="443706"/>
                  <a:pt x="341806" y="450928"/>
                  <a:pt x="392355" y="450125"/>
                </a:cubicBezTo>
                <a:cubicBezTo>
                  <a:pt x="490244" y="450125"/>
                  <a:pt x="594551" y="425252"/>
                  <a:pt x="607388" y="380320"/>
                </a:cubicBezTo>
                <a:cubicBezTo>
                  <a:pt x="625040" y="389146"/>
                  <a:pt x="633866" y="399577"/>
                  <a:pt x="633866" y="410007"/>
                </a:cubicBezTo>
                <a:close/>
                <a:moveTo>
                  <a:pt x="497465" y="486232"/>
                </a:moveTo>
                <a:lnTo>
                  <a:pt x="497465" y="534373"/>
                </a:lnTo>
                <a:cubicBezTo>
                  <a:pt x="487034" y="535176"/>
                  <a:pt x="476603" y="536781"/>
                  <a:pt x="465370" y="536781"/>
                </a:cubicBezTo>
                <a:lnTo>
                  <a:pt x="465370" y="488639"/>
                </a:lnTo>
                <a:cubicBezTo>
                  <a:pt x="476603" y="488639"/>
                  <a:pt x="487034" y="487836"/>
                  <a:pt x="497465" y="486232"/>
                </a:cubicBezTo>
                <a:close/>
                <a:moveTo>
                  <a:pt x="513512" y="484627"/>
                </a:moveTo>
                <a:cubicBezTo>
                  <a:pt x="524745" y="483022"/>
                  <a:pt x="535176" y="481418"/>
                  <a:pt x="545607" y="479010"/>
                </a:cubicBezTo>
                <a:lnTo>
                  <a:pt x="545607" y="526350"/>
                </a:lnTo>
                <a:cubicBezTo>
                  <a:pt x="535978" y="528757"/>
                  <a:pt x="524745" y="530362"/>
                  <a:pt x="513512" y="531966"/>
                </a:cubicBezTo>
                <a:lnTo>
                  <a:pt x="513512" y="484627"/>
                </a:lnTo>
                <a:close/>
                <a:moveTo>
                  <a:pt x="561654" y="474999"/>
                </a:moveTo>
                <a:cubicBezTo>
                  <a:pt x="572887" y="472592"/>
                  <a:pt x="583318" y="468580"/>
                  <a:pt x="593748" y="464568"/>
                </a:cubicBezTo>
                <a:lnTo>
                  <a:pt x="593748" y="511105"/>
                </a:lnTo>
                <a:cubicBezTo>
                  <a:pt x="583318" y="515919"/>
                  <a:pt x="572887" y="519129"/>
                  <a:pt x="561654" y="522338"/>
                </a:cubicBezTo>
                <a:lnTo>
                  <a:pt x="561654" y="474999"/>
                </a:lnTo>
                <a:close/>
                <a:moveTo>
                  <a:pt x="304898" y="522338"/>
                </a:moveTo>
                <a:cubicBezTo>
                  <a:pt x="293665" y="519129"/>
                  <a:pt x="283234" y="515919"/>
                  <a:pt x="272803" y="511105"/>
                </a:cubicBezTo>
                <a:lnTo>
                  <a:pt x="272803" y="464568"/>
                </a:lnTo>
                <a:cubicBezTo>
                  <a:pt x="283234" y="468580"/>
                  <a:pt x="293665" y="471789"/>
                  <a:pt x="304898" y="474999"/>
                </a:cubicBezTo>
                <a:lnTo>
                  <a:pt x="304898" y="522338"/>
                </a:lnTo>
                <a:close/>
                <a:moveTo>
                  <a:pt x="320945" y="479010"/>
                </a:moveTo>
                <a:cubicBezTo>
                  <a:pt x="331376" y="481418"/>
                  <a:pt x="341806" y="483022"/>
                  <a:pt x="353040" y="484627"/>
                </a:cubicBezTo>
                <a:lnTo>
                  <a:pt x="353040" y="532769"/>
                </a:lnTo>
                <a:cubicBezTo>
                  <a:pt x="341806" y="531164"/>
                  <a:pt x="330573" y="528757"/>
                  <a:pt x="320945" y="527152"/>
                </a:cubicBezTo>
                <a:lnTo>
                  <a:pt x="320945" y="479010"/>
                </a:lnTo>
                <a:close/>
                <a:moveTo>
                  <a:pt x="369087" y="486232"/>
                </a:moveTo>
                <a:cubicBezTo>
                  <a:pt x="379517" y="487034"/>
                  <a:pt x="390751" y="488639"/>
                  <a:pt x="401181" y="488639"/>
                </a:cubicBezTo>
                <a:lnTo>
                  <a:pt x="401181" y="536781"/>
                </a:lnTo>
                <a:cubicBezTo>
                  <a:pt x="389948" y="535978"/>
                  <a:pt x="379517" y="535176"/>
                  <a:pt x="369087" y="534373"/>
                </a:cubicBezTo>
                <a:lnTo>
                  <a:pt x="369087" y="486232"/>
                </a:lnTo>
                <a:close/>
                <a:moveTo>
                  <a:pt x="176520" y="305700"/>
                </a:moveTo>
                <a:lnTo>
                  <a:pt x="176520" y="308107"/>
                </a:lnTo>
                <a:cubicBezTo>
                  <a:pt x="165287" y="306502"/>
                  <a:pt x="154054" y="304095"/>
                  <a:pt x="144425" y="302491"/>
                </a:cubicBezTo>
                <a:lnTo>
                  <a:pt x="144425" y="255151"/>
                </a:lnTo>
                <a:cubicBezTo>
                  <a:pt x="154856" y="257558"/>
                  <a:pt x="165287" y="259163"/>
                  <a:pt x="176520" y="260768"/>
                </a:cubicBezTo>
                <a:lnTo>
                  <a:pt x="176520" y="305700"/>
                </a:lnTo>
                <a:close/>
                <a:moveTo>
                  <a:pt x="192567" y="369889"/>
                </a:moveTo>
                <a:lnTo>
                  <a:pt x="192567" y="337795"/>
                </a:lnTo>
                <a:cubicBezTo>
                  <a:pt x="199788" y="344214"/>
                  <a:pt x="207812" y="349830"/>
                  <a:pt x="216638" y="353842"/>
                </a:cubicBezTo>
                <a:lnTo>
                  <a:pt x="216638" y="399577"/>
                </a:lnTo>
                <a:cubicBezTo>
                  <a:pt x="201393" y="389146"/>
                  <a:pt x="192567" y="379517"/>
                  <a:pt x="192567" y="369889"/>
                </a:cubicBezTo>
                <a:lnTo>
                  <a:pt x="192567" y="369889"/>
                </a:lnTo>
                <a:close/>
                <a:moveTo>
                  <a:pt x="593748" y="369889"/>
                </a:moveTo>
                <a:cubicBezTo>
                  <a:pt x="593748" y="379517"/>
                  <a:pt x="584922" y="389948"/>
                  <a:pt x="569677" y="398774"/>
                </a:cubicBezTo>
                <a:lnTo>
                  <a:pt x="569677" y="353040"/>
                </a:lnTo>
                <a:cubicBezTo>
                  <a:pt x="578503" y="349028"/>
                  <a:pt x="586527" y="343411"/>
                  <a:pt x="593748" y="336992"/>
                </a:cubicBezTo>
                <a:lnTo>
                  <a:pt x="593748" y="369889"/>
                </a:lnTo>
                <a:close/>
                <a:moveTo>
                  <a:pt x="553630" y="406798"/>
                </a:moveTo>
                <a:cubicBezTo>
                  <a:pt x="543199" y="411612"/>
                  <a:pt x="532769" y="414821"/>
                  <a:pt x="521536" y="418031"/>
                </a:cubicBezTo>
                <a:lnTo>
                  <a:pt x="521536" y="370691"/>
                </a:lnTo>
                <a:cubicBezTo>
                  <a:pt x="532769" y="368284"/>
                  <a:pt x="543199" y="364273"/>
                  <a:pt x="553630" y="360261"/>
                </a:cubicBezTo>
                <a:lnTo>
                  <a:pt x="553630" y="406798"/>
                </a:lnTo>
                <a:close/>
                <a:moveTo>
                  <a:pt x="505488" y="422043"/>
                </a:moveTo>
                <a:cubicBezTo>
                  <a:pt x="495860" y="424450"/>
                  <a:pt x="484627" y="426054"/>
                  <a:pt x="473394" y="427659"/>
                </a:cubicBezTo>
                <a:lnTo>
                  <a:pt x="473394" y="379517"/>
                </a:lnTo>
                <a:cubicBezTo>
                  <a:pt x="484627" y="377913"/>
                  <a:pt x="495058" y="376308"/>
                  <a:pt x="505488" y="373901"/>
                </a:cubicBezTo>
                <a:lnTo>
                  <a:pt x="505488" y="422043"/>
                </a:lnTo>
                <a:close/>
                <a:moveTo>
                  <a:pt x="457347" y="430066"/>
                </a:moveTo>
                <a:cubicBezTo>
                  <a:pt x="446916" y="430869"/>
                  <a:pt x="436485" y="432473"/>
                  <a:pt x="425252" y="432473"/>
                </a:cubicBezTo>
                <a:lnTo>
                  <a:pt x="425252" y="384332"/>
                </a:lnTo>
                <a:cubicBezTo>
                  <a:pt x="435683" y="383529"/>
                  <a:pt x="446916" y="382727"/>
                  <a:pt x="457347" y="381925"/>
                </a:cubicBezTo>
                <a:lnTo>
                  <a:pt x="457347" y="430066"/>
                </a:lnTo>
                <a:close/>
                <a:moveTo>
                  <a:pt x="409205" y="433276"/>
                </a:moveTo>
                <a:cubicBezTo>
                  <a:pt x="403588" y="433276"/>
                  <a:pt x="398774" y="433276"/>
                  <a:pt x="393158" y="433276"/>
                </a:cubicBezTo>
                <a:cubicBezTo>
                  <a:pt x="387541" y="433276"/>
                  <a:pt x="382727" y="433276"/>
                  <a:pt x="377110" y="433276"/>
                </a:cubicBezTo>
                <a:lnTo>
                  <a:pt x="377110" y="385134"/>
                </a:lnTo>
                <a:cubicBezTo>
                  <a:pt x="382727" y="385134"/>
                  <a:pt x="387541" y="385134"/>
                  <a:pt x="393158" y="385134"/>
                </a:cubicBezTo>
                <a:cubicBezTo>
                  <a:pt x="398774" y="385134"/>
                  <a:pt x="403588" y="385134"/>
                  <a:pt x="409205" y="385134"/>
                </a:cubicBezTo>
                <a:lnTo>
                  <a:pt x="409205" y="433276"/>
                </a:lnTo>
                <a:close/>
                <a:moveTo>
                  <a:pt x="361063" y="433276"/>
                </a:moveTo>
                <a:cubicBezTo>
                  <a:pt x="349830" y="432473"/>
                  <a:pt x="339399" y="431671"/>
                  <a:pt x="328969" y="430869"/>
                </a:cubicBezTo>
                <a:lnTo>
                  <a:pt x="328969" y="382727"/>
                </a:lnTo>
                <a:cubicBezTo>
                  <a:pt x="339399" y="383529"/>
                  <a:pt x="350632" y="385134"/>
                  <a:pt x="361063" y="385134"/>
                </a:cubicBezTo>
                <a:lnTo>
                  <a:pt x="361063" y="433276"/>
                </a:lnTo>
                <a:close/>
                <a:moveTo>
                  <a:pt x="312921" y="428462"/>
                </a:moveTo>
                <a:cubicBezTo>
                  <a:pt x="301688" y="426857"/>
                  <a:pt x="290455" y="424450"/>
                  <a:pt x="280827" y="422845"/>
                </a:cubicBezTo>
                <a:lnTo>
                  <a:pt x="280827" y="375506"/>
                </a:lnTo>
                <a:cubicBezTo>
                  <a:pt x="291258" y="377913"/>
                  <a:pt x="301688" y="379517"/>
                  <a:pt x="312921" y="381122"/>
                </a:cubicBezTo>
                <a:lnTo>
                  <a:pt x="312921" y="428462"/>
                </a:lnTo>
                <a:close/>
                <a:moveTo>
                  <a:pt x="264780" y="418031"/>
                </a:moveTo>
                <a:cubicBezTo>
                  <a:pt x="253547" y="414821"/>
                  <a:pt x="243116" y="411612"/>
                  <a:pt x="232685" y="406798"/>
                </a:cubicBezTo>
                <a:lnTo>
                  <a:pt x="232685" y="360261"/>
                </a:lnTo>
                <a:cubicBezTo>
                  <a:pt x="243116" y="364273"/>
                  <a:pt x="253547" y="367482"/>
                  <a:pt x="264780" y="370691"/>
                </a:cubicBezTo>
                <a:lnTo>
                  <a:pt x="264780" y="418031"/>
                </a:lnTo>
                <a:close/>
                <a:moveTo>
                  <a:pt x="593748" y="305700"/>
                </a:moveTo>
                <a:cubicBezTo>
                  <a:pt x="593748" y="336190"/>
                  <a:pt x="511105" y="369889"/>
                  <a:pt x="393158" y="369889"/>
                </a:cubicBezTo>
                <a:cubicBezTo>
                  <a:pt x="275210" y="369889"/>
                  <a:pt x="192567" y="336190"/>
                  <a:pt x="192567" y="305700"/>
                </a:cubicBezTo>
                <a:cubicBezTo>
                  <a:pt x="192567" y="275210"/>
                  <a:pt x="275210" y="241511"/>
                  <a:pt x="393158" y="241511"/>
                </a:cubicBezTo>
                <a:cubicBezTo>
                  <a:pt x="511105" y="241511"/>
                  <a:pt x="593748" y="275210"/>
                  <a:pt x="593748" y="305700"/>
                </a:cubicBezTo>
                <a:close/>
                <a:moveTo>
                  <a:pt x="192567" y="273606"/>
                </a:moveTo>
                <a:lnTo>
                  <a:pt x="192567" y="261570"/>
                </a:lnTo>
                <a:cubicBezTo>
                  <a:pt x="197381" y="262373"/>
                  <a:pt x="202195" y="262373"/>
                  <a:pt x="207010" y="263175"/>
                </a:cubicBezTo>
                <a:cubicBezTo>
                  <a:pt x="202195" y="266384"/>
                  <a:pt x="197381" y="269594"/>
                  <a:pt x="192567" y="273606"/>
                </a:cubicBezTo>
                <a:close/>
                <a:moveTo>
                  <a:pt x="443706" y="227069"/>
                </a:moveTo>
                <a:cubicBezTo>
                  <a:pt x="448521" y="223859"/>
                  <a:pt x="453335" y="220650"/>
                  <a:pt x="458149" y="216638"/>
                </a:cubicBezTo>
                <a:lnTo>
                  <a:pt x="458149" y="228673"/>
                </a:lnTo>
                <a:cubicBezTo>
                  <a:pt x="452532" y="227871"/>
                  <a:pt x="448521" y="227871"/>
                  <a:pt x="443706" y="227069"/>
                </a:cubicBezTo>
                <a:close/>
                <a:moveTo>
                  <a:pt x="431671" y="154856"/>
                </a:moveTo>
                <a:cubicBezTo>
                  <a:pt x="448521" y="164484"/>
                  <a:pt x="457347" y="174915"/>
                  <a:pt x="457347" y="184543"/>
                </a:cubicBezTo>
                <a:cubicBezTo>
                  <a:pt x="457347" y="198184"/>
                  <a:pt x="439695" y="213428"/>
                  <a:pt x="410007" y="224661"/>
                </a:cubicBezTo>
                <a:cubicBezTo>
                  <a:pt x="404391" y="224661"/>
                  <a:pt x="398774" y="224661"/>
                  <a:pt x="393158" y="224661"/>
                </a:cubicBezTo>
                <a:cubicBezTo>
                  <a:pt x="336992" y="224661"/>
                  <a:pt x="278420" y="232685"/>
                  <a:pt x="236697" y="248732"/>
                </a:cubicBezTo>
                <a:cubicBezTo>
                  <a:pt x="152449" y="246325"/>
                  <a:pt x="89865" y="226266"/>
                  <a:pt x="66596" y="203800"/>
                </a:cubicBezTo>
                <a:cubicBezTo>
                  <a:pt x="66596" y="203800"/>
                  <a:pt x="66596" y="203800"/>
                  <a:pt x="66596" y="203800"/>
                </a:cubicBezTo>
                <a:cubicBezTo>
                  <a:pt x="115540" y="219045"/>
                  <a:pt x="166089" y="226266"/>
                  <a:pt x="216638" y="225464"/>
                </a:cubicBezTo>
                <a:cubicBezTo>
                  <a:pt x="314526" y="225464"/>
                  <a:pt x="418833" y="200591"/>
                  <a:pt x="431671" y="154856"/>
                </a:cubicBezTo>
                <a:close/>
                <a:moveTo>
                  <a:pt x="128378" y="250337"/>
                </a:moveTo>
                <a:lnTo>
                  <a:pt x="128378" y="297677"/>
                </a:lnTo>
                <a:cubicBezTo>
                  <a:pt x="117145" y="294467"/>
                  <a:pt x="106714" y="291258"/>
                  <a:pt x="96284" y="286443"/>
                </a:cubicBezTo>
                <a:lnTo>
                  <a:pt x="96284" y="239906"/>
                </a:lnTo>
                <a:cubicBezTo>
                  <a:pt x="106714" y="243918"/>
                  <a:pt x="117947" y="247930"/>
                  <a:pt x="128378" y="250337"/>
                </a:cubicBezTo>
                <a:close/>
                <a:moveTo>
                  <a:pt x="80236" y="232685"/>
                </a:moveTo>
                <a:lnTo>
                  <a:pt x="80236" y="278420"/>
                </a:lnTo>
                <a:cubicBezTo>
                  <a:pt x="64991" y="268791"/>
                  <a:pt x="56165" y="259163"/>
                  <a:pt x="56165" y="249535"/>
                </a:cubicBezTo>
                <a:lnTo>
                  <a:pt x="56165" y="217440"/>
                </a:lnTo>
                <a:cubicBezTo>
                  <a:pt x="63387" y="223057"/>
                  <a:pt x="71410" y="228673"/>
                  <a:pt x="80236" y="232685"/>
                </a:cubicBezTo>
                <a:close/>
                <a:moveTo>
                  <a:pt x="56165" y="182136"/>
                </a:moveTo>
                <a:lnTo>
                  <a:pt x="56165" y="135599"/>
                </a:lnTo>
                <a:cubicBezTo>
                  <a:pt x="66596" y="139611"/>
                  <a:pt x="77027" y="142821"/>
                  <a:pt x="88260" y="146030"/>
                </a:cubicBezTo>
                <a:lnTo>
                  <a:pt x="88260" y="193369"/>
                </a:lnTo>
                <a:cubicBezTo>
                  <a:pt x="77829" y="190160"/>
                  <a:pt x="66596" y="186950"/>
                  <a:pt x="56165" y="182136"/>
                </a:cubicBezTo>
                <a:close/>
                <a:moveTo>
                  <a:pt x="104307" y="197381"/>
                </a:moveTo>
                <a:lnTo>
                  <a:pt x="104307" y="150042"/>
                </a:lnTo>
                <a:cubicBezTo>
                  <a:pt x="114738" y="152449"/>
                  <a:pt x="125169" y="154054"/>
                  <a:pt x="136402" y="155658"/>
                </a:cubicBezTo>
                <a:lnTo>
                  <a:pt x="136402" y="203800"/>
                </a:lnTo>
                <a:cubicBezTo>
                  <a:pt x="125169" y="202195"/>
                  <a:pt x="114738" y="199788"/>
                  <a:pt x="104307" y="197381"/>
                </a:cubicBezTo>
                <a:close/>
                <a:moveTo>
                  <a:pt x="152449" y="205405"/>
                </a:moveTo>
                <a:lnTo>
                  <a:pt x="152449" y="157263"/>
                </a:lnTo>
                <a:cubicBezTo>
                  <a:pt x="162880" y="158065"/>
                  <a:pt x="174113" y="159670"/>
                  <a:pt x="184543" y="159670"/>
                </a:cubicBezTo>
                <a:lnTo>
                  <a:pt x="184543" y="207812"/>
                </a:lnTo>
                <a:cubicBezTo>
                  <a:pt x="173310" y="207812"/>
                  <a:pt x="162880" y="207010"/>
                  <a:pt x="152449" y="205405"/>
                </a:cubicBezTo>
                <a:close/>
                <a:moveTo>
                  <a:pt x="200591" y="208614"/>
                </a:moveTo>
                <a:lnTo>
                  <a:pt x="200591" y="160472"/>
                </a:lnTo>
                <a:cubicBezTo>
                  <a:pt x="206207" y="160472"/>
                  <a:pt x="211021" y="160472"/>
                  <a:pt x="216638" y="160472"/>
                </a:cubicBezTo>
                <a:cubicBezTo>
                  <a:pt x="222254" y="160472"/>
                  <a:pt x="227069" y="160472"/>
                  <a:pt x="232685" y="160472"/>
                </a:cubicBezTo>
                <a:lnTo>
                  <a:pt x="232685" y="208614"/>
                </a:lnTo>
                <a:cubicBezTo>
                  <a:pt x="227069" y="208614"/>
                  <a:pt x="222254" y="208614"/>
                  <a:pt x="216638" y="208614"/>
                </a:cubicBezTo>
                <a:cubicBezTo>
                  <a:pt x="211021" y="208614"/>
                  <a:pt x="206207" y="209417"/>
                  <a:pt x="200591" y="208614"/>
                </a:cubicBezTo>
                <a:close/>
                <a:moveTo>
                  <a:pt x="248732" y="208614"/>
                </a:moveTo>
                <a:lnTo>
                  <a:pt x="248732" y="160472"/>
                </a:lnTo>
                <a:cubicBezTo>
                  <a:pt x="259163" y="159670"/>
                  <a:pt x="270396" y="158868"/>
                  <a:pt x="280827" y="158065"/>
                </a:cubicBezTo>
                <a:lnTo>
                  <a:pt x="280827" y="206207"/>
                </a:lnTo>
                <a:cubicBezTo>
                  <a:pt x="270396" y="207010"/>
                  <a:pt x="259965" y="207812"/>
                  <a:pt x="248732" y="208614"/>
                </a:cubicBezTo>
                <a:close/>
                <a:moveTo>
                  <a:pt x="296874" y="203800"/>
                </a:moveTo>
                <a:lnTo>
                  <a:pt x="296874" y="155658"/>
                </a:lnTo>
                <a:cubicBezTo>
                  <a:pt x="308107" y="154054"/>
                  <a:pt x="318538" y="152449"/>
                  <a:pt x="328969" y="150042"/>
                </a:cubicBezTo>
                <a:lnTo>
                  <a:pt x="328969" y="197381"/>
                </a:lnTo>
                <a:cubicBezTo>
                  <a:pt x="319340" y="199788"/>
                  <a:pt x="308107" y="202195"/>
                  <a:pt x="296874" y="203800"/>
                </a:cubicBezTo>
                <a:close/>
                <a:moveTo>
                  <a:pt x="345016" y="193369"/>
                </a:moveTo>
                <a:lnTo>
                  <a:pt x="345016" y="146030"/>
                </a:lnTo>
                <a:cubicBezTo>
                  <a:pt x="356249" y="143623"/>
                  <a:pt x="366680" y="139611"/>
                  <a:pt x="377110" y="135599"/>
                </a:cubicBezTo>
                <a:lnTo>
                  <a:pt x="377110" y="182136"/>
                </a:lnTo>
                <a:cubicBezTo>
                  <a:pt x="366680" y="186950"/>
                  <a:pt x="356249" y="190160"/>
                  <a:pt x="345016" y="193369"/>
                </a:cubicBezTo>
                <a:close/>
                <a:moveTo>
                  <a:pt x="393158" y="174113"/>
                </a:moveTo>
                <a:lnTo>
                  <a:pt x="393158" y="128378"/>
                </a:lnTo>
                <a:cubicBezTo>
                  <a:pt x="401984" y="124366"/>
                  <a:pt x="410007" y="118750"/>
                  <a:pt x="417229" y="112331"/>
                </a:cubicBezTo>
                <a:lnTo>
                  <a:pt x="417229" y="144425"/>
                </a:lnTo>
                <a:cubicBezTo>
                  <a:pt x="417229" y="154856"/>
                  <a:pt x="409205" y="164484"/>
                  <a:pt x="393158" y="174113"/>
                </a:cubicBezTo>
                <a:close/>
                <a:moveTo>
                  <a:pt x="40118" y="174113"/>
                </a:moveTo>
                <a:cubicBezTo>
                  <a:pt x="24873" y="164484"/>
                  <a:pt x="16047" y="154856"/>
                  <a:pt x="16047" y="145228"/>
                </a:cubicBezTo>
                <a:lnTo>
                  <a:pt x="16047" y="113133"/>
                </a:lnTo>
                <a:cubicBezTo>
                  <a:pt x="23269" y="119552"/>
                  <a:pt x="31292" y="125169"/>
                  <a:pt x="40118" y="129180"/>
                </a:cubicBezTo>
                <a:lnTo>
                  <a:pt x="40118" y="174113"/>
                </a:lnTo>
                <a:close/>
                <a:moveTo>
                  <a:pt x="16047" y="81039"/>
                </a:moveTo>
                <a:cubicBezTo>
                  <a:pt x="16047" y="50549"/>
                  <a:pt x="98691" y="16850"/>
                  <a:pt x="216638" y="16850"/>
                </a:cubicBezTo>
                <a:cubicBezTo>
                  <a:pt x="334585" y="16850"/>
                  <a:pt x="417229" y="50549"/>
                  <a:pt x="417229" y="81039"/>
                </a:cubicBezTo>
                <a:cubicBezTo>
                  <a:pt x="417229" y="111528"/>
                  <a:pt x="334585" y="145228"/>
                  <a:pt x="216638" y="145228"/>
                </a:cubicBezTo>
                <a:cubicBezTo>
                  <a:pt x="98691" y="145228"/>
                  <a:pt x="16047" y="110726"/>
                  <a:pt x="16047" y="81039"/>
                </a:cubicBezTo>
                <a:close/>
                <a:moveTo>
                  <a:pt x="44130" y="265582"/>
                </a:moveTo>
                <a:cubicBezTo>
                  <a:pt x="58572" y="295269"/>
                  <a:pt x="113133" y="314526"/>
                  <a:pt x="176520" y="323352"/>
                </a:cubicBezTo>
                <a:lnTo>
                  <a:pt x="176520" y="359458"/>
                </a:lnTo>
                <a:cubicBezTo>
                  <a:pt x="80236" y="353040"/>
                  <a:pt x="16047" y="323352"/>
                  <a:pt x="16047" y="296874"/>
                </a:cubicBezTo>
                <a:cubicBezTo>
                  <a:pt x="16047" y="286443"/>
                  <a:pt x="26478" y="276013"/>
                  <a:pt x="44130" y="265582"/>
                </a:cubicBezTo>
                <a:close/>
                <a:moveTo>
                  <a:pt x="40118" y="390751"/>
                </a:moveTo>
                <a:cubicBezTo>
                  <a:pt x="24873" y="381122"/>
                  <a:pt x="16047" y="371494"/>
                  <a:pt x="16047" y="361866"/>
                </a:cubicBezTo>
                <a:lnTo>
                  <a:pt x="16047" y="329771"/>
                </a:lnTo>
                <a:cubicBezTo>
                  <a:pt x="23269" y="336190"/>
                  <a:pt x="31292" y="341806"/>
                  <a:pt x="40118" y="345818"/>
                </a:cubicBezTo>
                <a:lnTo>
                  <a:pt x="40118" y="390751"/>
                </a:lnTo>
                <a:close/>
                <a:moveTo>
                  <a:pt x="88260" y="410007"/>
                </a:moveTo>
                <a:cubicBezTo>
                  <a:pt x="77027" y="406798"/>
                  <a:pt x="66596" y="403588"/>
                  <a:pt x="56165" y="398774"/>
                </a:cubicBezTo>
                <a:lnTo>
                  <a:pt x="56165" y="352237"/>
                </a:lnTo>
                <a:cubicBezTo>
                  <a:pt x="66596" y="356249"/>
                  <a:pt x="77027" y="359458"/>
                  <a:pt x="88260" y="362668"/>
                </a:cubicBezTo>
                <a:lnTo>
                  <a:pt x="88260" y="410007"/>
                </a:lnTo>
                <a:close/>
                <a:moveTo>
                  <a:pt x="136402" y="420438"/>
                </a:moveTo>
                <a:cubicBezTo>
                  <a:pt x="125169" y="418833"/>
                  <a:pt x="113935" y="416426"/>
                  <a:pt x="104307" y="414821"/>
                </a:cubicBezTo>
                <a:lnTo>
                  <a:pt x="104307" y="367482"/>
                </a:lnTo>
                <a:cubicBezTo>
                  <a:pt x="114738" y="369889"/>
                  <a:pt x="125169" y="371494"/>
                  <a:pt x="136402" y="373099"/>
                </a:cubicBezTo>
                <a:lnTo>
                  <a:pt x="136402" y="420438"/>
                </a:lnTo>
                <a:close/>
                <a:moveTo>
                  <a:pt x="152449" y="373901"/>
                </a:moveTo>
                <a:cubicBezTo>
                  <a:pt x="160473" y="374703"/>
                  <a:pt x="168496" y="375506"/>
                  <a:pt x="177322" y="376308"/>
                </a:cubicBezTo>
                <a:cubicBezTo>
                  <a:pt x="178124" y="381925"/>
                  <a:pt x="181334" y="387541"/>
                  <a:pt x="184543" y="393158"/>
                </a:cubicBezTo>
                <a:lnTo>
                  <a:pt x="184543" y="425252"/>
                </a:lnTo>
                <a:cubicBezTo>
                  <a:pt x="173310" y="424450"/>
                  <a:pt x="162880" y="423647"/>
                  <a:pt x="152449" y="422845"/>
                </a:cubicBezTo>
                <a:lnTo>
                  <a:pt x="152449" y="373901"/>
                </a:lnTo>
                <a:close/>
                <a:moveTo>
                  <a:pt x="200591" y="407600"/>
                </a:moveTo>
                <a:cubicBezTo>
                  <a:pt x="205405" y="410810"/>
                  <a:pt x="211021" y="414019"/>
                  <a:pt x="216638" y="417229"/>
                </a:cubicBezTo>
                <a:lnTo>
                  <a:pt x="216638" y="425252"/>
                </a:lnTo>
                <a:cubicBezTo>
                  <a:pt x="211021" y="425252"/>
                  <a:pt x="206207" y="425252"/>
                  <a:pt x="200591" y="425252"/>
                </a:cubicBezTo>
                <a:lnTo>
                  <a:pt x="200591" y="407600"/>
                </a:lnTo>
                <a:close/>
                <a:moveTo>
                  <a:pt x="232685" y="474196"/>
                </a:moveTo>
                <a:lnTo>
                  <a:pt x="232685" y="442102"/>
                </a:lnTo>
                <a:cubicBezTo>
                  <a:pt x="239906" y="448521"/>
                  <a:pt x="247930" y="454137"/>
                  <a:pt x="256756" y="458149"/>
                </a:cubicBezTo>
                <a:lnTo>
                  <a:pt x="256756" y="503884"/>
                </a:lnTo>
                <a:cubicBezTo>
                  <a:pt x="241511" y="493453"/>
                  <a:pt x="232685" y="483825"/>
                  <a:pt x="232685" y="474196"/>
                </a:cubicBezTo>
                <a:lnTo>
                  <a:pt x="232685" y="474196"/>
                </a:lnTo>
                <a:close/>
                <a:moveTo>
                  <a:pt x="417229" y="489441"/>
                </a:moveTo>
                <a:cubicBezTo>
                  <a:pt x="422845" y="489441"/>
                  <a:pt x="427659" y="489441"/>
                  <a:pt x="433276" y="489441"/>
                </a:cubicBezTo>
                <a:cubicBezTo>
                  <a:pt x="438892" y="489441"/>
                  <a:pt x="443706" y="489441"/>
                  <a:pt x="449323" y="489441"/>
                </a:cubicBezTo>
                <a:lnTo>
                  <a:pt x="449323" y="537583"/>
                </a:lnTo>
                <a:cubicBezTo>
                  <a:pt x="443706" y="537583"/>
                  <a:pt x="438892" y="537583"/>
                  <a:pt x="433276" y="537583"/>
                </a:cubicBezTo>
                <a:cubicBezTo>
                  <a:pt x="427659" y="537583"/>
                  <a:pt x="422845" y="537583"/>
                  <a:pt x="417229" y="537583"/>
                </a:cubicBezTo>
                <a:lnTo>
                  <a:pt x="417229" y="489441"/>
                </a:lnTo>
                <a:close/>
                <a:moveTo>
                  <a:pt x="609796" y="457347"/>
                </a:moveTo>
                <a:cubicBezTo>
                  <a:pt x="618622" y="453335"/>
                  <a:pt x="626645" y="447718"/>
                  <a:pt x="633866" y="441299"/>
                </a:cubicBezTo>
                <a:lnTo>
                  <a:pt x="633866" y="473394"/>
                </a:lnTo>
                <a:cubicBezTo>
                  <a:pt x="633866" y="483022"/>
                  <a:pt x="625040" y="493453"/>
                  <a:pt x="609796" y="502279"/>
                </a:cubicBezTo>
                <a:lnTo>
                  <a:pt x="609796" y="457347"/>
                </a:lnTo>
                <a:close/>
              </a:path>
            </a:pathLst>
          </a:custGeom>
          <a:solidFill>
            <a:schemeClr val="accent1"/>
          </a:solidFill>
          <a:ln>
            <a:solidFill>
              <a:schemeClr val="accent1"/>
            </a:solidFill>
          </a:ln>
        </p:spPr>
        <p:style>
          <a:lnRef idx="2">
            <a:schemeClr val="accent1"/>
          </a:lnRef>
          <a:fillRef idx="1">
            <a:schemeClr val="lt1"/>
          </a:fillRef>
          <a:effectRef idx="0">
            <a:schemeClr val="accent1"/>
          </a:effectRef>
          <a:fontRef idx="minor">
            <a:schemeClr val="dk1"/>
          </a:fontRef>
        </p:style>
        <p:txBody>
          <a:bodyPr/>
          <a:lstStyle/>
          <a:p>
            <a:endParaRPr lang="en-GB" noProof="0"/>
          </a:p>
        </p:txBody>
      </p:sp>
      <p:grpSp>
        <p:nvGrpSpPr>
          <p:cNvPr id="14" name="Graphic 12" descr="Earth globe: Africa and Europe with solid fill">
            <a:extLst>
              <a:ext uri="{FF2B5EF4-FFF2-40B4-BE49-F238E27FC236}">
                <a16:creationId xmlns:a16="http://schemas.microsoft.com/office/drawing/2014/main" id="{5752918E-B4A8-CA3E-9923-1118CEF09A26}"/>
              </a:ext>
            </a:extLst>
          </p:cNvPr>
          <p:cNvGrpSpPr>
            <a:grpSpLocks noChangeAspect="1"/>
          </p:cNvGrpSpPr>
          <p:nvPr/>
        </p:nvGrpSpPr>
        <p:grpSpPr>
          <a:xfrm>
            <a:off x="3639463" y="1589133"/>
            <a:ext cx="554400" cy="554400"/>
            <a:chOff x="4210050" y="2209800"/>
            <a:chExt cx="723900" cy="723900"/>
          </a:xfrm>
          <a:solidFill>
            <a:schemeClr val="accent3"/>
          </a:solidFill>
        </p:grpSpPr>
        <p:sp>
          <p:nvSpPr>
            <p:cNvPr id="15" name="Freeform: Shape 14">
              <a:extLst>
                <a:ext uri="{FF2B5EF4-FFF2-40B4-BE49-F238E27FC236}">
                  <a16:creationId xmlns:a16="http://schemas.microsoft.com/office/drawing/2014/main" id="{A7B5EDDA-970C-F130-F8F5-9B22D022DB05}"/>
                </a:ext>
              </a:extLst>
            </p:cNvPr>
            <p:cNvSpPr/>
            <p:nvPr/>
          </p:nvSpPr>
          <p:spPr>
            <a:xfrm>
              <a:off x="4210050" y="2209800"/>
              <a:ext cx="723900" cy="723900"/>
            </a:xfrm>
            <a:custGeom>
              <a:avLst/>
              <a:gdLst>
                <a:gd name="csX0" fmla="*/ 361950 w 723900"/>
                <a:gd name="csY0" fmla="*/ 0 h 723900"/>
                <a:gd name="csX1" fmla="*/ 0 w 723900"/>
                <a:gd name="csY1" fmla="*/ 361950 h 723900"/>
                <a:gd name="csX2" fmla="*/ 361950 w 723900"/>
                <a:gd name="csY2" fmla="*/ 723900 h 723900"/>
                <a:gd name="csX3" fmla="*/ 723900 w 723900"/>
                <a:gd name="csY3" fmla="*/ 361950 h 723900"/>
                <a:gd name="csX4" fmla="*/ 361950 w 723900"/>
                <a:gd name="csY4" fmla="*/ 0 h 723900"/>
                <a:gd name="csX5" fmla="*/ 361950 w 723900"/>
                <a:gd name="csY5" fmla="*/ 685800 h 723900"/>
                <a:gd name="csX6" fmla="*/ 38100 w 723900"/>
                <a:gd name="csY6" fmla="*/ 361950 h 723900"/>
                <a:gd name="csX7" fmla="*/ 361950 w 723900"/>
                <a:gd name="csY7" fmla="*/ 38100 h 723900"/>
                <a:gd name="csX8" fmla="*/ 492443 w 723900"/>
                <a:gd name="csY8" fmla="*/ 65723 h 723900"/>
                <a:gd name="csX9" fmla="*/ 461963 w 723900"/>
                <a:gd name="csY9" fmla="*/ 90488 h 723900"/>
                <a:gd name="csX10" fmla="*/ 449580 w 723900"/>
                <a:gd name="csY10" fmla="*/ 95250 h 723900"/>
                <a:gd name="csX11" fmla="*/ 431483 w 723900"/>
                <a:gd name="csY11" fmla="*/ 95250 h 723900"/>
                <a:gd name="csX12" fmla="*/ 424815 w 723900"/>
                <a:gd name="csY12" fmla="*/ 94298 h 723900"/>
                <a:gd name="csX13" fmla="*/ 351473 w 723900"/>
                <a:gd name="csY13" fmla="*/ 66675 h 723900"/>
                <a:gd name="csX14" fmla="*/ 265748 w 723900"/>
                <a:gd name="csY14" fmla="*/ 95250 h 723900"/>
                <a:gd name="csX15" fmla="*/ 274320 w 723900"/>
                <a:gd name="csY15" fmla="*/ 123825 h 723900"/>
                <a:gd name="csX16" fmla="*/ 276225 w 723900"/>
                <a:gd name="csY16" fmla="*/ 123825 h 723900"/>
                <a:gd name="csX17" fmla="*/ 302895 w 723900"/>
                <a:gd name="csY17" fmla="*/ 123825 h 723900"/>
                <a:gd name="csX18" fmla="*/ 319088 w 723900"/>
                <a:gd name="csY18" fmla="*/ 115253 h 723900"/>
                <a:gd name="csX19" fmla="*/ 329565 w 723900"/>
                <a:gd name="csY19" fmla="*/ 99060 h 723900"/>
                <a:gd name="csX20" fmla="*/ 337185 w 723900"/>
                <a:gd name="csY20" fmla="*/ 95250 h 723900"/>
                <a:gd name="csX21" fmla="*/ 352425 w 723900"/>
                <a:gd name="csY21" fmla="*/ 95250 h 723900"/>
                <a:gd name="csX22" fmla="*/ 332423 w 723900"/>
                <a:gd name="csY22" fmla="*/ 128588 h 723900"/>
                <a:gd name="csX23" fmla="*/ 307658 w 723900"/>
                <a:gd name="csY23" fmla="*/ 142875 h 723900"/>
                <a:gd name="csX24" fmla="*/ 281940 w 723900"/>
                <a:gd name="csY24" fmla="*/ 142875 h 723900"/>
                <a:gd name="csX25" fmla="*/ 271463 w 723900"/>
                <a:gd name="csY25" fmla="*/ 145733 h 723900"/>
                <a:gd name="csX26" fmla="*/ 247650 w 723900"/>
                <a:gd name="csY26" fmla="*/ 161925 h 723900"/>
                <a:gd name="csX27" fmla="*/ 228600 w 723900"/>
                <a:gd name="csY27" fmla="*/ 161925 h 723900"/>
                <a:gd name="csX28" fmla="*/ 219075 w 723900"/>
                <a:gd name="csY28" fmla="*/ 171450 h 723900"/>
                <a:gd name="csX29" fmla="*/ 219075 w 723900"/>
                <a:gd name="csY29" fmla="*/ 180975 h 723900"/>
                <a:gd name="csX30" fmla="*/ 209550 w 723900"/>
                <a:gd name="csY30" fmla="*/ 190500 h 723900"/>
                <a:gd name="csX31" fmla="*/ 200978 w 723900"/>
                <a:gd name="csY31" fmla="*/ 190500 h 723900"/>
                <a:gd name="csX32" fmla="*/ 184785 w 723900"/>
                <a:gd name="csY32" fmla="*/ 199073 h 723900"/>
                <a:gd name="csX33" fmla="*/ 173355 w 723900"/>
                <a:gd name="csY33" fmla="*/ 217170 h 723900"/>
                <a:gd name="csX34" fmla="*/ 171450 w 723900"/>
                <a:gd name="csY34" fmla="*/ 222885 h 723900"/>
                <a:gd name="csX35" fmla="*/ 171450 w 723900"/>
                <a:gd name="csY35" fmla="*/ 228600 h 723900"/>
                <a:gd name="csX36" fmla="*/ 180975 w 723900"/>
                <a:gd name="csY36" fmla="*/ 238125 h 723900"/>
                <a:gd name="csX37" fmla="*/ 215265 w 723900"/>
                <a:gd name="csY37" fmla="*/ 238125 h 723900"/>
                <a:gd name="csX38" fmla="*/ 221933 w 723900"/>
                <a:gd name="csY38" fmla="*/ 235268 h 723900"/>
                <a:gd name="csX39" fmla="*/ 251460 w 723900"/>
                <a:gd name="csY39" fmla="*/ 205740 h 723900"/>
                <a:gd name="csX40" fmla="*/ 264795 w 723900"/>
                <a:gd name="csY40" fmla="*/ 200025 h 723900"/>
                <a:gd name="csX41" fmla="*/ 268605 w 723900"/>
                <a:gd name="csY41" fmla="*/ 200025 h 723900"/>
                <a:gd name="csX42" fmla="*/ 278130 w 723900"/>
                <a:gd name="csY42" fmla="*/ 207645 h 723900"/>
                <a:gd name="csX43" fmla="*/ 283845 w 723900"/>
                <a:gd name="csY43" fmla="*/ 231458 h 723900"/>
                <a:gd name="csX44" fmla="*/ 293370 w 723900"/>
                <a:gd name="csY44" fmla="*/ 239077 h 723900"/>
                <a:gd name="csX45" fmla="*/ 295275 w 723900"/>
                <a:gd name="csY45" fmla="*/ 239077 h 723900"/>
                <a:gd name="csX46" fmla="*/ 304800 w 723900"/>
                <a:gd name="csY46" fmla="*/ 229552 h 723900"/>
                <a:gd name="csX47" fmla="*/ 304800 w 723900"/>
                <a:gd name="csY47" fmla="*/ 204788 h 723900"/>
                <a:gd name="csX48" fmla="*/ 307658 w 723900"/>
                <a:gd name="csY48" fmla="*/ 198120 h 723900"/>
                <a:gd name="csX49" fmla="*/ 314325 w 723900"/>
                <a:gd name="csY49" fmla="*/ 190500 h 723900"/>
                <a:gd name="csX50" fmla="*/ 321945 w 723900"/>
                <a:gd name="csY50" fmla="*/ 212408 h 723900"/>
                <a:gd name="csX51" fmla="*/ 330518 w 723900"/>
                <a:gd name="csY51" fmla="*/ 219075 h 723900"/>
                <a:gd name="csX52" fmla="*/ 339090 w 723900"/>
                <a:gd name="csY52" fmla="*/ 219075 h 723900"/>
                <a:gd name="csX53" fmla="*/ 345758 w 723900"/>
                <a:gd name="csY53" fmla="*/ 216218 h 723900"/>
                <a:gd name="csX54" fmla="*/ 349568 w 723900"/>
                <a:gd name="csY54" fmla="*/ 212408 h 723900"/>
                <a:gd name="csX55" fmla="*/ 356235 w 723900"/>
                <a:gd name="csY55" fmla="*/ 209550 h 723900"/>
                <a:gd name="csX56" fmla="*/ 361950 w 723900"/>
                <a:gd name="csY56" fmla="*/ 209550 h 723900"/>
                <a:gd name="csX57" fmla="*/ 371475 w 723900"/>
                <a:gd name="csY57" fmla="*/ 219075 h 723900"/>
                <a:gd name="csX58" fmla="*/ 371475 w 723900"/>
                <a:gd name="csY58" fmla="*/ 228600 h 723900"/>
                <a:gd name="csX59" fmla="*/ 381000 w 723900"/>
                <a:gd name="csY59" fmla="*/ 238125 h 723900"/>
                <a:gd name="csX60" fmla="*/ 415290 w 723900"/>
                <a:gd name="csY60" fmla="*/ 238125 h 723900"/>
                <a:gd name="csX61" fmla="*/ 423863 w 723900"/>
                <a:gd name="csY61" fmla="*/ 250508 h 723900"/>
                <a:gd name="csX62" fmla="*/ 421005 w 723900"/>
                <a:gd name="csY62" fmla="*/ 259080 h 723900"/>
                <a:gd name="csX63" fmla="*/ 410528 w 723900"/>
                <a:gd name="csY63" fmla="*/ 265748 h 723900"/>
                <a:gd name="csX64" fmla="*/ 364808 w 723900"/>
                <a:gd name="csY64" fmla="*/ 258127 h 723900"/>
                <a:gd name="csX65" fmla="*/ 358140 w 723900"/>
                <a:gd name="csY65" fmla="*/ 258127 h 723900"/>
                <a:gd name="csX66" fmla="*/ 319088 w 723900"/>
                <a:gd name="csY66" fmla="*/ 265748 h 723900"/>
                <a:gd name="csX67" fmla="*/ 308610 w 723900"/>
                <a:gd name="csY67" fmla="*/ 264795 h 723900"/>
                <a:gd name="csX68" fmla="*/ 247650 w 723900"/>
                <a:gd name="csY68" fmla="*/ 247650 h 723900"/>
                <a:gd name="csX69" fmla="*/ 133350 w 723900"/>
                <a:gd name="csY69" fmla="*/ 352425 h 723900"/>
                <a:gd name="csX70" fmla="*/ 190500 w 723900"/>
                <a:gd name="csY70" fmla="*/ 419100 h 723900"/>
                <a:gd name="csX71" fmla="*/ 285750 w 723900"/>
                <a:gd name="csY71" fmla="*/ 495300 h 723900"/>
                <a:gd name="csX72" fmla="*/ 285750 w 723900"/>
                <a:gd name="csY72" fmla="*/ 554355 h 723900"/>
                <a:gd name="csX73" fmla="*/ 297180 w 723900"/>
                <a:gd name="csY73" fmla="*/ 584835 h 723900"/>
                <a:gd name="csX74" fmla="*/ 324803 w 723900"/>
                <a:gd name="csY74" fmla="*/ 618173 h 723900"/>
                <a:gd name="csX75" fmla="*/ 346710 w 723900"/>
                <a:gd name="csY75" fmla="*/ 628650 h 723900"/>
                <a:gd name="csX76" fmla="*/ 369570 w 723900"/>
                <a:gd name="csY76" fmla="*/ 628650 h 723900"/>
                <a:gd name="csX77" fmla="*/ 389573 w 723900"/>
                <a:gd name="csY77" fmla="*/ 620078 h 723900"/>
                <a:gd name="csX78" fmla="*/ 412433 w 723900"/>
                <a:gd name="csY78" fmla="*/ 597218 h 723900"/>
                <a:gd name="csX79" fmla="*/ 422910 w 723900"/>
                <a:gd name="csY79" fmla="*/ 581978 h 723900"/>
                <a:gd name="csX80" fmla="*/ 441960 w 723900"/>
                <a:gd name="csY80" fmla="*/ 542925 h 723900"/>
                <a:gd name="csX81" fmla="*/ 446723 w 723900"/>
                <a:gd name="csY81" fmla="*/ 521970 h 723900"/>
                <a:gd name="csX82" fmla="*/ 446723 w 723900"/>
                <a:gd name="csY82" fmla="*/ 478155 h 723900"/>
                <a:gd name="csX83" fmla="*/ 455295 w 723900"/>
                <a:gd name="csY83" fmla="*/ 458153 h 723900"/>
                <a:gd name="csX84" fmla="*/ 505778 w 723900"/>
                <a:gd name="csY84" fmla="*/ 407670 h 723900"/>
                <a:gd name="csX85" fmla="*/ 504825 w 723900"/>
                <a:gd name="csY85" fmla="*/ 393383 h 723900"/>
                <a:gd name="csX86" fmla="*/ 416243 w 723900"/>
                <a:gd name="csY86" fmla="*/ 300038 h 723900"/>
                <a:gd name="csX87" fmla="*/ 424815 w 723900"/>
                <a:gd name="csY87" fmla="*/ 285750 h 723900"/>
                <a:gd name="csX88" fmla="*/ 428625 w 723900"/>
                <a:gd name="csY88" fmla="*/ 285750 h 723900"/>
                <a:gd name="csX89" fmla="*/ 482918 w 723900"/>
                <a:gd name="csY89" fmla="*/ 356235 h 723900"/>
                <a:gd name="csX90" fmla="*/ 510540 w 723900"/>
                <a:gd name="csY90" fmla="*/ 359093 h 723900"/>
                <a:gd name="csX91" fmla="*/ 541973 w 723900"/>
                <a:gd name="csY91" fmla="*/ 332423 h 723900"/>
                <a:gd name="csX92" fmla="*/ 541020 w 723900"/>
                <a:gd name="csY92" fmla="*/ 317183 h 723900"/>
                <a:gd name="csX93" fmla="*/ 512445 w 723900"/>
                <a:gd name="csY93" fmla="*/ 300038 h 723900"/>
                <a:gd name="csX94" fmla="*/ 508635 w 723900"/>
                <a:gd name="csY94" fmla="*/ 287655 h 723900"/>
                <a:gd name="csX95" fmla="*/ 509588 w 723900"/>
                <a:gd name="csY95" fmla="*/ 285750 h 723900"/>
                <a:gd name="csX96" fmla="*/ 522923 w 723900"/>
                <a:gd name="csY96" fmla="*/ 281940 h 723900"/>
                <a:gd name="csX97" fmla="*/ 557213 w 723900"/>
                <a:gd name="csY97" fmla="*/ 302895 h 723900"/>
                <a:gd name="csX98" fmla="*/ 566738 w 723900"/>
                <a:gd name="csY98" fmla="*/ 305753 h 723900"/>
                <a:gd name="csX99" fmla="*/ 577215 w 723900"/>
                <a:gd name="csY99" fmla="*/ 305753 h 723900"/>
                <a:gd name="csX100" fmla="*/ 594360 w 723900"/>
                <a:gd name="csY100" fmla="*/ 317183 h 723900"/>
                <a:gd name="csX101" fmla="*/ 621983 w 723900"/>
                <a:gd name="csY101" fmla="*/ 380048 h 723900"/>
                <a:gd name="csX102" fmla="*/ 639128 w 723900"/>
                <a:gd name="csY102" fmla="*/ 391478 h 723900"/>
                <a:gd name="csX103" fmla="*/ 639128 w 723900"/>
                <a:gd name="csY103" fmla="*/ 391478 h 723900"/>
                <a:gd name="csX104" fmla="*/ 655320 w 723900"/>
                <a:gd name="csY104" fmla="*/ 375285 h 723900"/>
                <a:gd name="csX105" fmla="*/ 655320 w 723900"/>
                <a:gd name="csY105" fmla="*/ 348615 h 723900"/>
                <a:gd name="csX106" fmla="*/ 659130 w 723900"/>
                <a:gd name="csY106" fmla="*/ 340995 h 723900"/>
                <a:gd name="csX107" fmla="*/ 681038 w 723900"/>
                <a:gd name="csY107" fmla="*/ 323850 h 723900"/>
                <a:gd name="csX108" fmla="*/ 683895 w 723900"/>
                <a:gd name="csY108" fmla="*/ 362903 h 723900"/>
                <a:gd name="csX109" fmla="*/ 361950 w 723900"/>
                <a:gd name="csY109" fmla="*/ 685800 h 7239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Lst>
              <a:rect l="l" t="t" r="r" b="b"/>
              <a:pathLst>
                <a:path w="723900" h="723900">
                  <a:moveTo>
                    <a:pt x="361950" y="0"/>
                  </a:moveTo>
                  <a:cubicBezTo>
                    <a:pt x="161925" y="0"/>
                    <a:pt x="0" y="161925"/>
                    <a:pt x="0" y="361950"/>
                  </a:cubicBezTo>
                  <a:cubicBezTo>
                    <a:pt x="0" y="561975"/>
                    <a:pt x="161925" y="723900"/>
                    <a:pt x="361950" y="723900"/>
                  </a:cubicBezTo>
                  <a:cubicBezTo>
                    <a:pt x="561975" y="723900"/>
                    <a:pt x="723900" y="561975"/>
                    <a:pt x="723900" y="361950"/>
                  </a:cubicBezTo>
                  <a:cubicBezTo>
                    <a:pt x="723900" y="161925"/>
                    <a:pt x="561975" y="0"/>
                    <a:pt x="361950" y="0"/>
                  </a:cubicBezTo>
                  <a:close/>
                  <a:moveTo>
                    <a:pt x="361950" y="685800"/>
                  </a:moveTo>
                  <a:cubicBezTo>
                    <a:pt x="183833" y="685800"/>
                    <a:pt x="38100" y="540068"/>
                    <a:pt x="38100" y="361950"/>
                  </a:cubicBezTo>
                  <a:cubicBezTo>
                    <a:pt x="38100" y="183833"/>
                    <a:pt x="183833" y="38100"/>
                    <a:pt x="361950" y="38100"/>
                  </a:cubicBezTo>
                  <a:cubicBezTo>
                    <a:pt x="408623" y="38100"/>
                    <a:pt x="452438" y="47625"/>
                    <a:pt x="492443" y="65723"/>
                  </a:cubicBezTo>
                  <a:lnTo>
                    <a:pt x="461963" y="90488"/>
                  </a:lnTo>
                  <a:cubicBezTo>
                    <a:pt x="458153" y="93345"/>
                    <a:pt x="454343" y="95250"/>
                    <a:pt x="449580" y="95250"/>
                  </a:cubicBezTo>
                  <a:lnTo>
                    <a:pt x="431483" y="95250"/>
                  </a:lnTo>
                  <a:cubicBezTo>
                    <a:pt x="429578" y="95250"/>
                    <a:pt x="426720" y="95250"/>
                    <a:pt x="424815" y="94298"/>
                  </a:cubicBezTo>
                  <a:cubicBezTo>
                    <a:pt x="424815" y="94298"/>
                    <a:pt x="378143" y="66675"/>
                    <a:pt x="351473" y="66675"/>
                  </a:cubicBezTo>
                  <a:cubicBezTo>
                    <a:pt x="325755" y="66675"/>
                    <a:pt x="283845" y="82868"/>
                    <a:pt x="265748" y="95250"/>
                  </a:cubicBezTo>
                  <a:cubicBezTo>
                    <a:pt x="238125" y="113348"/>
                    <a:pt x="267653" y="121920"/>
                    <a:pt x="274320" y="123825"/>
                  </a:cubicBezTo>
                  <a:cubicBezTo>
                    <a:pt x="275273" y="123825"/>
                    <a:pt x="276225" y="123825"/>
                    <a:pt x="276225" y="123825"/>
                  </a:cubicBezTo>
                  <a:lnTo>
                    <a:pt x="302895" y="123825"/>
                  </a:lnTo>
                  <a:cubicBezTo>
                    <a:pt x="309563" y="123825"/>
                    <a:pt x="315278" y="120968"/>
                    <a:pt x="319088" y="115253"/>
                  </a:cubicBezTo>
                  <a:lnTo>
                    <a:pt x="329565" y="99060"/>
                  </a:lnTo>
                  <a:cubicBezTo>
                    <a:pt x="331470" y="96203"/>
                    <a:pt x="334328" y="95250"/>
                    <a:pt x="337185" y="95250"/>
                  </a:cubicBezTo>
                  <a:lnTo>
                    <a:pt x="352425" y="95250"/>
                  </a:lnTo>
                  <a:lnTo>
                    <a:pt x="332423" y="128588"/>
                  </a:lnTo>
                  <a:cubicBezTo>
                    <a:pt x="327660" y="137160"/>
                    <a:pt x="318135" y="142875"/>
                    <a:pt x="307658" y="142875"/>
                  </a:cubicBezTo>
                  <a:lnTo>
                    <a:pt x="281940" y="142875"/>
                  </a:lnTo>
                  <a:cubicBezTo>
                    <a:pt x="278130" y="142875"/>
                    <a:pt x="274320" y="143828"/>
                    <a:pt x="271463" y="145733"/>
                  </a:cubicBezTo>
                  <a:lnTo>
                    <a:pt x="247650" y="161925"/>
                  </a:lnTo>
                  <a:lnTo>
                    <a:pt x="228600" y="161925"/>
                  </a:lnTo>
                  <a:cubicBezTo>
                    <a:pt x="222885" y="161925"/>
                    <a:pt x="219075" y="165735"/>
                    <a:pt x="219075" y="171450"/>
                  </a:cubicBezTo>
                  <a:lnTo>
                    <a:pt x="219075" y="180975"/>
                  </a:lnTo>
                  <a:cubicBezTo>
                    <a:pt x="219075" y="186690"/>
                    <a:pt x="215265" y="190500"/>
                    <a:pt x="209550" y="190500"/>
                  </a:cubicBezTo>
                  <a:lnTo>
                    <a:pt x="200978" y="190500"/>
                  </a:lnTo>
                  <a:cubicBezTo>
                    <a:pt x="194310" y="190500"/>
                    <a:pt x="188595" y="193358"/>
                    <a:pt x="184785" y="199073"/>
                  </a:cubicBezTo>
                  <a:lnTo>
                    <a:pt x="173355" y="217170"/>
                  </a:lnTo>
                  <a:cubicBezTo>
                    <a:pt x="172403" y="219075"/>
                    <a:pt x="171450" y="220980"/>
                    <a:pt x="171450" y="222885"/>
                  </a:cubicBezTo>
                  <a:lnTo>
                    <a:pt x="171450" y="228600"/>
                  </a:lnTo>
                  <a:cubicBezTo>
                    <a:pt x="171450" y="234315"/>
                    <a:pt x="175260" y="238125"/>
                    <a:pt x="180975" y="238125"/>
                  </a:cubicBezTo>
                  <a:lnTo>
                    <a:pt x="215265" y="238125"/>
                  </a:lnTo>
                  <a:cubicBezTo>
                    <a:pt x="218123" y="238125"/>
                    <a:pt x="220027" y="237173"/>
                    <a:pt x="221933" y="235268"/>
                  </a:cubicBezTo>
                  <a:lnTo>
                    <a:pt x="251460" y="205740"/>
                  </a:lnTo>
                  <a:cubicBezTo>
                    <a:pt x="255270" y="201930"/>
                    <a:pt x="260033" y="200025"/>
                    <a:pt x="264795" y="200025"/>
                  </a:cubicBezTo>
                  <a:lnTo>
                    <a:pt x="268605" y="200025"/>
                  </a:lnTo>
                  <a:cubicBezTo>
                    <a:pt x="273368" y="200025"/>
                    <a:pt x="277178" y="202883"/>
                    <a:pt x="278130" y="207645"/>
                  </a:cubicBezTo>
                  <a:lnTo>
                    <a:pt x="283845" y="231458"/>
                  </a:lnTo>
                  <a:cubicBezTo>
                    <a:pt x="284798" y="235268"/>
                    <a:pt x="288608" y="239077"/>
                    <a:pt x="293370" y="239077"/>
                  </a:cubicBezTo>
                  <a:lnTo>
                    <a:pt x="295275" y="239077"/>
                  </a:lnTo>
                  <a:cubicBezTo>
                    <a:pt x="300990" y="239077"/>
                    <a:pt x="304800" y="235268"/>
                    <a:pt x="304800" y="229552"/>
                  </a:cubicBezTo>
                  <a:lnTo>
                    <a:pt x="304800" y="204788"/>
                  </a:lnTo>
                  <a:cubicBezTo>
                    <a:pt x="304800" y="201930"/>
                    <a:pt x="305753" y="200025"/>
                    <a:pt x="307658" y="198120"/>
                  </a:cubicBezTo>
                  <a:lnTo>
                    <a:pt x="314325" y="190500"/>
                  </a:lnTo>
                  <a:lnTo>
                    <a:pt x="321945" y="212408"/>
                  </a:lnTo>
                  <a:cubicBezTo>
                    <a:pt x="322898" y="216218"/>
                    <a:pt x="326708" y="219075"/>
                    <a:pt x="330518" y="219075"/>
                  </a:cubicBezTo>
                  <a:lnTo>
                    <a:pt x="339090" y="219075"/>
                  </a:lnTo>
                  <a:cubicBezTo>
                    <a:pt x="341948" y="219075"/>
                    <a:pt x="343853" y="218123"/>
                    <a:pt x="345758" y="216218"/>
                  </a:cubicBezTo>
                  <a:lnTo>
                    <a:pt x="349568" y="212408"/>
                  </a:lnTo>
                  <a:cubicBezTo>
                    <a:pt x="351473" y="210502"/>
                    <a:pt x="353378" y="209550"/>
                    <a:pt x="356235" y="209550"/>
                  </a:cubicBezTo>
                  <a:lnTo>
                    <a:pt x="361950" y="209550"/>
                  </a:lnTo>
                  <a:cubicBezTo>
                    <a:pt x="367665" y="209550"/>
                    <a:pt x="371475" y="213360"/>
                    <a:pt x="371475" y="219075"/>
                  </a:cubicBezTo>
                  <a:lnTo>
                    <a:pt x="371475" y="228600"/>
                  </a:lnTo>
                  <a:cubicBezTo>
                    <a:pt x="371475" y="234315"/>
                    <a:pt x="375285" y="238125"/>
                    <a:pt x="381000" y="238125"/>
                  </a:cubicBezTo>
                  <a:lnTo>
                    <a:pt x="415290" y="238125"/>
                  </a:lnTo>
                  <a:cubicBezTo>
                    <a:pt x="421958" y="238125"/>
                    <a:pt x="426720" y="244793"/>
                    <a:pt x="423863" y="250508"/>
                  </a:cubicBezTo>
                  <a:lnTo>
                    <a:pt x="421005" y="259080"/>
                  </a:lnTo>
                  <a:cubicBezTo>
                    <a:pt x="419100" y="263843"/>
                    <a:pt x="415290" y="266700"/>
                    <a:pt x="410528" y="265748"/>
                  </a:cubicBezTo>
                  <a:lnTo>
                    <a:pt x="364808" y="258127"/>
                  </a:lnTo>
                  <a:cubicBezTo>
                    <a:pt x="362903" y="258127"/>
                    <a:pt x="360045" y="258127"/>
                    <a:pt x="358140" y="258127"/>
                  </a:cubicBezTo>
                  <a:lnTo>
                    <a:pt x="319088" y="265748"/>
                  </a:lnTo>
                  <a:cubicBezTo>
                    <a:pt x="315278" y="266700"/>
                    <a:pt x="312420" y="265748"/>
                    <a:pt x="308610" y="264795"/>
                  </a:cubicBezTo>
                  <a:cubicBezTo>
                    <a:pt x="296228" y="260033"/>
                    <a:pt x="261938" y="247650"/>
                    <a:pt x="247650" y="247650"/>
                  </a:cubicBezTo>
                  <a:cubicBezTo>
                    <a:pt x="134303" y="247650"/>
                    <a:pt x="133350" y="323850"/>
                    <a:pt x="133350" y="352425"/>
                  </a:cubicBezTo>
                  <a:cubicBezTo>
                    <a:pt x="133350" y="390525"/>
                    <a:pt x="155258" y="419100"/>
                    <a:pt x="190500" y="419100"/>
                  </a:cubicBezTo>
                  <a:cubicBezTo>
                    <a:pt x="232410" y="419100"/>
                    <a:pt x="285750" y="417195"/>
                    <a:pt x="285750" y="495300"/>
                  </a:cubicBezTo>
                  <a:lnTo>
                    <a:pt x="285750" y="554355"/>
                  </a:lnTo>
                  <a:cubicBezTo>
                    <a:pt x="285750" y="565785"/>
                    <a:pt x="289560" y="576263"/>
                    <a:pt x="297180" y="584835"/>
                  </a:cubicBezTo>
                  <a:lnTo>
                    <a:pt x="324803" y="618173"/>
                  </a:lnTo>
                  <a:cubicBezTo>
                    <a:pt x="330518" y="624840"/>
                    <a:pt x="338138" y="628650"/>
                    <a:pt x="346710" y="628650"/>
                  </a:cubicBezTo>
                  <a:lnTo>
                    <a:pt x="369570" y="628650"/>
                  </a:lnTo>
                  <a:cubicBezTo>
                    <a:pt x="377190" y="628650"/>
                    <a:pt x="384810" y="625793"/>
                    <a:pt x="389573" y="620078"/>
                  </a:cubicBezTo>
                  <a:lnTo>
                    <a:pt x="412433" y="597218"/>
                  </a:lnTo>
                  <a:cubicBezTo>
                    <a:pt x="417195" y="592455"/>
                    <a:pt x="420053" y="587693"/>
                    <a:pt x="422910" y="581978"/>
                  </a:cubicBezTo>
                  <a:lnTo>
                    <a:pt x="441960" y="542925"/>
                  </a:lnTo>
                  <a:cubicBezTo>
                    <a:pt x="444818" y="536258"/>
                    <a:pt x="446723" y="528638"/>
                    <a:pt x="446723" y="521970"/>
                  </a:cubicBezTo>
                  <a:lnTo>
                    <a:pt x="446723" y="478155"/>
                  </a:lnTo>
                  <a:cubicBezTo>
                    <a:pt x="446723" y="470535"/>
                    <a:pt x="449580" y="462915"/>
                    <a:pt x="455295" y="458153"/>
                  </a:cubicBezTo>
                  <a:lnTo>
                    <a:pt x="505778" y="407670"/>
                  </a:lnTo>
                  <a:cubicBezTo>
                    <a:pt x="509588" y="403860"/>
                    <a:pt x="509588" y="396240"/>
                    <a:pt x="504825" y="393383"/>
                  </a:cubicBezTo>
                  <a:cubicBezTo>
                    <a:pt x="504825" y="393383"/>
                    <a:pt x="447675" y="360998"/>
                    <a:pt x="416243" y="300038"/>
                  </a:cubicBezTo>
                  <a:cubicBezTo>
                    <a:pt x="413385" y="293370"/>
                    <a:pt x="417195" y="285750"/>
                    <a:pt x="424815" y="285750"/>
                  </a:cubicBezTo>
                  <a:lnTo>
                    <a:pt x="428625" y="285750"/>
                  </a:lnTo>
                  <a:lnTo>
                    <a:pt x="482918" y="356235"/>
                  </a:lnTo>
                  <a:cubicBezTo>
                    <a:pt x="489585" y="364808"/>
                    <a:pt x="501968" y="365760"/>
                    <a:pt x="510540" y="359093"/>
                  </a:cubicBezTo>
                  <a:lnTo>
                    <a:pt x="541973" y="332423"/>
                  </a:lnTo>
                  <a:cubicBezTo>
                    <a:pt x="546735" y="328613"/>
                    <a:pt x="546735" y="320040"/>
                    <a:pt x="541020" y="317183"/>
                  </a:cubicBezTo>
                  <a:lnTo>
                    <a:pt x="512445" y="300038"/>
                  </a:lnTo>
                  <a:cubicBezTo>
                    <a:pt x="508635" y="297180"/>
                    <a:pt x="506730" y="292418"/>
                    <a:pt x="508635" y="287655"/>
                  </a:cubicBezTo>
                  <a:lnTo>
                    <a:pt x="509588" y="285750"/>
                  </a:lnTo>
                  <a:cubicBezTo>
                    <a:pt x="512445" y="280988"/>
                    <a:pt x="518160" y="279083"/>
                    <a:pt x="522923" y="281940"/>
                  </a:cubicBezTo>
                  <a:lnTo>
                    <a:pt x="557213" y="302895"/>
                  </a:lnTo>
                  <a:cubicBezTo>
                    <a:pt x="560070" y="304800"/>
                    <a:pt x="563880" y="305753"/>
                    <a:pt x="566738" y="305753"/>
                  </a:cubicBezTo>
                  <a:lnTo>
                    <a:pt x="577215" y="305753"/>
                  </a:lnTo>
                  <a:cubicBezTo>
                    <a:pt x="584835" y="305753"/>
                    <a:pt x="591503" y="310515"/>
                    <a:pt x="594360" y="317183"/>
                  </a:cubicBezTo>
                  <a:lnTo>
                    <a:pt x="621983" y="380048"/>
                  </a:lnTo>
                  <a:cubicBezTo>
                    <a:pt x="624840" y="386715"/>
                    <a:pt x="631508" y="391478"/>
                    <a:pt x="639128" y="391478"/>
                  </a:cubicBezTo>
                  <a:lnTo>
                    <a:pt x="639128" y="391478"/>
                  </a:lnTo>
                  <a:cubicBezTo>
                    <a:pt x="647700" y="391478"/>
                    <a:pt x="655320" y="383858"/>
                    <a:pt x="655320" y="375285"/>
                  </a:cubicBezTo>
                  <a:lnTo>
                    <a:pt x="655320" y="348615"/>
                  </a:lnTo>
                  <a:cubicBezTo>
                    <a:pt x="655320" y="345758"/>
                    <a:pt x="656273" y="342900"/>
                    <a:pt x="659130" y="340995"/>
                  </a:cubicBezTo>
                  <a:lnTo>
                    <a:pt x="681038" y="323850"/>
                  </a:lnTo>
                  <a:cubicBezTo>
                    <a:pt x="682943" y="336233"/>
                    <a:pt x="683895" y="349568"/>
                    <a:pt x="683895" y="362903"/>
                  </a:cubicBezTo>
                  <a:cubicBezTo>
                    <a:pt x="685800" y="540068"/>
                    <a:pt x="540068" y="685800"/>
                    <a:pt x="361950" y="685800"/>
                  </a:cubicBezTo>
                  <a:close/>
                </a:path>
              </a:pathLst>
            </a:custGeom>
            <a:grpFill/>
            <a:ln w="9525" cap="flat">
              <a:solidFill>
                <a:schemeClr val="accent3"/>
              </a:solidFill>
              <a:prstDash val="solid"/>
              <a:miter/>
            </a:ln>
          </p:spPr>
          <p:txBody>
            <a:bodyPr/>
            <a:lstStyle/>
            <a:p>
              <a:endParaRPr lang="en-GB" noProof="0"/>
            </a:p>
          </p:txBody>
        </p:sp>
        <p:sp>
          <p:nvSpPr>
            <p:cNvPr id="16" name="Freeform: Shape 15">
              <a:extLst>
                <a:ext uri="{FF2B5EF4-FFF2-40B4-BE49-F238E27FC236}">
                  <a16:creationId xmlns:a16="http://schemas.microsoft.com/office/drawing/2014/main" id="{FB9AE914-2DFA-D63A-2B7A-276DFED504DC}"/>
                </a:ext>
              </a:extLst>
            </p:cNvPr>
            <p:cNvSpPr/>
            <p:nvPr/>
          </p:nvSpPr>
          <p:spPr>
            <a:xfrm>
              <a:off x="4385309" y="2327909"/>
              <a:ext cx="43815" cy="53340"/>
            </a:xfrm>
            <a:custGeom>
              <a:avLst/>
              <a:gdLst>
                <a:gd name="csX0" fmla="*/ 15240 w 43815"/>
                <a:gd name="csY0" fmla="*/ 43815 h 53340"/>
                <a:gd name="csX1" fmla="*/ 15240 w 43815"/>
                <a:gd name="csY1" fmla="*/ 53340 h 53340"/>
                <a:gd name="csX2" fmla="*/ 24765 w 43815"/>
                <a:gd name="csY2" fmla="*/ 53340 h 53340"/>
                <a:gd name="csX3" fmla="*/ 34290 w 43815"/>
                <a:gd name="csY3" fmla="*/ 43815 h 53340"/>
                <a:gd name="csX4" fmla="*/ 34290 w 43815"/>
                <a:gd name="csY4" fmla="*/ 34290 h 53340"/>
                <a:gd name="csX5" fmla="*/ 43815 w 43815"/>
                <a:gd name="csY5" fmla="*/ 34290 h 53340"/>
                <a:gd name="csX6" fmla="*/ 43815 w 43815"/>
                <a:gd name="csY6" fmla="*/ 19050 h 53340"/>
                <a:gd name="csX7" fmla="*/ 40958 w 43815"/>
                <a:gd name="csY7" fmla="*/ 12383 h 53340"/>
                <a:gd name="csX8" fmla="*/ 31433 w 43815"/>
                <a:gd name="csY8" fmla="*/ 2858 h 53340"/>
                <a:gd name="csX9" fmla="*/ 18097 w 43815"/>
                <a:gd name="csY9" fmla="*/ 2858 h 53340"/>
                <a:gd name="csX10" fmla="*/ 2858 w 43815"/>
                <a:gd name="csY10" fmla="*/ 18097 h 53340"/>
                <a:gd name="csX11" fmla="*/ 2858 w 43815"/>
                <a:gd name="csY11" fmla="*/ 31433 h 53340"/>
                <a:gd name="csX12" fmla="*/ 15240 w 43815"/>
                <a:gd name="csY12" fmla="*/ 43815 h 533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43815" h="53340">
                  <a:moveTo>
                    <a:pt x="15240" y="43815"/>
                  </a:moveTo>
                  <a:lnTo>
                    <a:pt x="15240" y="53340"/>
                  </a:lnTo>
                  <a:lnTo>
                    <a:pt x="24765" y="53340"/>
                  </a:lnTo>
                  <a:cubicBezTo>
                    <a:pt x="30480" y="53340"/>
                    <a:pt x="34290" y="49530"/>
                    <a:pt x="34290" y="43815"/>
                  </a:cubicBezTo>
                  <a:lnTo>
                    <a:pt x="34290" y="34290"/>
                  </a:lnTo>
                  <a:lnTo>
                    <a:pt x="43815" y="34290"/>
                  </a:lnTo>
                  <a:lnTo>
                    <a:pt x="43815" y="19050"/>
                  </a:lnTo>
                  <a:cubicBezTo>
                    <a:pt x="43815" y="16193"/>
                    <a:pt x="42863" y="14288"/>
                    <a:pt x="40958" y="12383"/>
                  </a:cubicBezTo>
                  <a:lnTo>
                    <a:pt x="31433" y="2858"/>
                  </a:lnTo>
                  <a:cubicBezTo>
                    <a:pt x="27622" y="-953"/>
                    <a:pt x="21908" y="-953"/>
                    <a:pt x="18097" y="2858"/>
                  </a:cubicBezTo>
                  <a:lnTo>
                    <a:pt x="2858" y="18097"/>
                  </a:lnTo>
                  <a:cubicBezTo>
                    <a:pt x="-953" y="21908"/>
                    <a:pt x="-953" y="27622"/>
                    <a:pt x="2858" y="31433"/>
                  </a:cubicBezTo>
                  <a:lnTo>
                    <a:pt x="15240" y="43815"/>
                  </a:lnTo>
                  <a:close/>
                </a:path>
              </a:pathLst>
            </a:custGeom>
            <a:grpFill/>
            <a:ln w="9525" cap="flat">
              <a:solidFill>
                <a:schemeClr val="accent3"/>
              </a:solidFill>
              <a:prstDash val="solid"/>
              <a:miter/>
            </a:ln>
          </p:spPr>
          <p:txBody>
            <a:bodyPr/>
            <a:lstStyle/>
            <a:p>
              <a:endParaRPr lang="en-GB" noProof="0"/>
            </a:p>
          </p:txBody>
        </p:sp>
      </p:grpSp>
      <p:grpSp>
        <p:nvGrpSpPr>
          <p:cNvPr id="19" name="Graphic 17" descr="Thermometer with solid fill">
            <a:extLst>
              <a:ext uri="{FF2B5EF4-FFF2-40B4-BE49-F238E27FC236}">
                <a16:creationId xmlns:a16="http://schemas.microsoft.com/office/drawing/2014/main" id="{2E8507E2-A935-7E43-3427-4E1133B0A9A8}"/>
              </a:ext>
            </a:extLst>
          </p:cNvPr>
          <p:cNvGrpSpPr>
            <a:grpSpLocks noChangeAspect="1"/>
          </p:cNvGrpSpPr>
          <p:nvPr/>
        </p:nvGrpSpPr>
        <p:grpSpPr>
          <a:xfrm>
            <a:off x="6475104" y="1589133"/>
            <a:ext cx="250491" cy="554400"/>
            <a:chOff x="4381349" y="2149792"/>
            <a:chExt cx="381301" cy="843915"/>
          </a:xfrm>
          <a:solidFill>
            <a:schemeClr val="accent1"/>
          </a:solidFill>
        </p:grpSpPr>
        <p:sp>
          <p:nvSpPr>
            <p:cNvPr id="20" name="Freeform: Shape 19">
              <a:extLst>
                <a:ext uri="{FF2B5EF4-FFF2-40B4-BE49-F238E27FC236}">
                  <a16:creationId xmlns:a16="http://schemas.microsoft.com/office/drawing/2014/main" id="{3172BB32-EC9F-4576-B247-B9EB8DA86EC1}"/>
                </a:ext>
              </a:extLst>
            </p:cNvPr>
            <p:cNvSpPr/>
            <p:nvPr/>
          </p:nvSpPr>
          <p:spPr>
            <a:xfrm>
              <a:off x="4381349" y="2149792"/>
              <a:ext cx="381301" cy="843915"/>
            </a:xfrm>
            <a:custGeom>
              <a:avLst/>
              <a:gdLst>
                <a:gd name="csX0" fmla="*/ 190651 w 381301"/>
                <a:gd name="csY0" fmla="*/ 786765 h 843915"/>
                <a:gd name="csX1" fmla="*/ 61111 w 381301"/>
                <a:gd name="csY1" fmla="*/ 682943 h 843915"/>
                <a:gd name="csX2" fmla="*/ 133501 w 381301"/>
                <a:gd name="csY2" fmla="*/ 533400 h 843915"/>
                <a:gd name="csX3" fmla="*/ 133501 w 381301"/>
                <a:gd name="csY3" fmla="*/ 114300 h 843915"/>
                <a:gd name="csX4" fmla="*/ 190651 w 381301"/>
                <a:gd name="csY4" fmla="*/ 57150 h 843915"/>
                <a:gd name="csX5" fmla="*/ 247801 w 381301"/>
                <a:gd name="csY5" fmla="*/ 114300 h 843915"/>
                <a:gd name="csX6" fmla="*/ 247801 w 381301"/>
                <a:gd name="csY6" fmla="*/ 533400 h 843915"/>
                <a:gd name="csX7" fmla="*/ 320191 w 381301"/>
                <a:gd name="csY7" fmla="*/ 682943 h 843915"/>
                <a:gd name="csX8" fmla="*/ 190651 w 381301"/>
                <a:gd name="csY8" fmla="*/ 786765 h 843915"/>
                <a:gd name="csX9" fmla="*/ 190651 w 381301"/>
                <a:gd name="csY9" fmla="*/ 786765 h 843915"/>
                <a:gd name="csX10" fmla="*/ 304951 w 381301"/>
                <a:gd name="csY10" fmla="*/ 501015 h 843915"/>
                <a:gd name="csX11" fmla="*/ 304951 w 381301"/>
                <a:gd name="csY11" fmla="*/ 114300 h 843915"/>
                <a:gd name="csX12" fmla="*/ 190651 w 381301"/>
                <a:gd name="csY12" fmla="*/ 0 h 843915"/>
                <a:gd name="csX13" fmla="*/ 76351 w 381301"/>
                <a:gd name="csY13" fmla="*/ 114300 h 843915"/>
                <a:gd name="csX14" fmla="*/ 76351 w 381301"/>
                <a:gd name="csY14" fmla="*/ 501015 h 843915"/>
                <a:gd name="csX15" fmla="*/ 9676 w 381301"/>
                <a:gd name="csY15" fmla="*/ 713423 h 843915"/>
                <a:gd name="csX16" fmla="*/ 190651 w 381301"/>
                <a:gd name="csY16" fmla="*/ 843915 h 843915"/>
                <a:gd name="csX17" fmla="*/ 371626 w 381301"/>
                <a:gd name="csY17" fmla="*/ 713423 h 843915"/>
                <a:gd name="csX18" fmla="*/ 304951 w 381301"/>
                <a:gd name="csY18" fmla="*/ 501015 h 8439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81301" h="843915">
                  <a:moveTo>
                    <a:pt x="190651" y="786765"/>
                  </a:moveTo>
                  <a:cubicBezTo>
                    <a:pt x="128738" y="786765"/>
                    <a:pt x="74446" y="742950"/>
                    <a:pt x="61111" y="682943"/>
                  </a:cubicBezTo>
                  <a:cubicBezTo>
                    <a:pt x="46823" y="621983"/>
                    <a:pt x="77303" y="560070"/>
                    <a:pt x="133501" y="533400"/>
                  </a:cubicBezTo>
                  <a:lnTo>
                    <a:pt x="133501" y="114300"/>
                  </a:lnTo>
                  <a:cubicBezTo>
                    <a:pt x="133501" y="82867"/>
                    <a:pt x="159218" y="57150"/>
                    <a:pt x="190651" y="57150"/>
                  </a:cubicBezTo>
                  <a:cubicBezTo>
                    <a:pt x="222083" y="57150"/>
                    <a:pt x="247801" y="82867"/>
                    <a:pt x="247801" y="114300"/>
                  </a:cubicBezTo>
                  <a:lnTo>
                    <a:pt x="247801" y="533400"/>
                  </a:lnTo>
                  <a:cubicBezTo>
                    <a:pt x="303998" y="560070"/>
                    <a:pt x="333526" y="621983"/>
                    <a:pt x="320191" y="682943"/>
                  </a:cubicBezTo>
                  <a:cubicBezTo>
                    <a:pt x="305903" y="742950"/>
                    <a:pt x="252563" y="785813"/>
                    <a:pt x="190651" y="786765"/>
                  </a:cubicBezTo>
                  <a:lnTo>
                    <a:pt x="190651" y="786765"/>
                  </a:lnTo>
                  <a:close/>
                  <a:moveTo>
                    <a:pt x="304951" y="501015"/>
                  </a:moveTo>
                  <a:lnTo>
                    <a:pt x="304951" y="114300"/>
                  </a:lnTo>
                  <a:cubicBezTo>
                    <a:pt x="304951" y="51435"/>
                    <a:pt x="253516" y="0"/>
                    <a:pt x="190651" y="0"/>
                  </a:cubicBezTo>
                  <a:cubicBezTo>
                    <a:pt x="127786" y="0"/>
                    <a:pt x="76351" y="50483"/>
                    <a:pt x="76351" y="114300"/>
                  </a:cubicBezTo>
                  <a:lnTo>
                    <a:pt x="76351" y="501015"/>
                  </a:lnTo>
                  <a:cubicBezTo>
                    <a:pt x="10628" y="550545"/>
                    <a:pt x="-16042" y="636270"/>
                    <a:pt x="9676" y="713423"/>
                  </a:cubicBezTo>
                  <a:cubicBezTo>
                    <a:pt x="35393" y="791528"/>
                    <a:pt x="108736" y="843915"/>
                    <a:pt x="190651" y="843915"/>
                  </a:cubicBezTo>
                  <a:cubicBezTo>
                    <a:pt x="272566" y="843915"/>
                    <a:pt x="345908" y="791528"/>
                    <a:pt x="371626" y="713423"/>
                  </a:cubicBezTo>
                  <a:cubicBezTo>
                    <a:pt x="397343" y="636270"/>
                    <a:pt x="370673" y="550545"/>
                    <a:pt x="304951" y="501015"/>
                  </a:cubicBezTo>
                  <a:close/>
                </a:path>
              </a:pathLst>
            </a:custGeom>
            <a:grpFill/>
            <a:ln w="9525" cap="flat">
              <a:noFill/>
              <a:prstDash val="solid"/>
              <a:miter/>
            </a:ln>
          </p:spPr>
          <p:txBody>
            <a:bodyPr/>
            <a:lstStyle/>
            <a:p>
              <a:endParaRPr lang="en-GB" noProof="0"/>
            </a:p>
          </p:txBody>
        </p:sp>
        <p:sp>
          <p:nvSpPr>
            <p:cNvPr id="21" name="Freeform: Shape 20">
              <a:extLst>
                <a:ext uri="{FF2B5EF4-FFF2-40B4-BE49-F238E27FC236}">
                  <a16:creationId xmlns:a16="http://schemas.microsoft.com/office/drawing/2014/main" id="{1338E720-4884-1FD0-0A02-52BAFECBBD41}"/>
                </a:ext>
              </a:extLst>
            </p:cNvPr>
            <p:cNvSpPr/>
            <p:nvPr/>
          </p:nvSpPr>
          <p:spPr>
            <a:xfrm>
              <a:off x="4477065" y="2479357"/>
              <a:ext cx="189869" cy="419100"/>
            </a:xfrm>
            <a:custGeom>
              <a:avLst/>
              <a:gdLst>
                <a:gd name="csX0" fmla="*/ 113985 w 189869"/>
                <a:gd name="csY0" fmla="*/ 230505 h 419100"/>
                <a:gd name="csX1" fmla="*/ 113985 w 189869"/>
                <a:gd name="csY1" fmla="*/ 0 h 419100"/>
                <a:gd name="csX2" fmla="*/ 75885 w 189869"/>
                <a:gd name="csY2" fmla="*/ 0 h 419100"/>
                <a:gd name="csX3" fmla="*/ 75885 w 189869"/>
                <a:gd name="csY3" fmla="*/ 230505 h 419100"/>
                <a:gd name="csX4" fmla="*/ 637 w 189869"/>
                <a:gd name="csY4" fmla="*/ 333375 h 419100"/>
                <a:gd name="csX5" fmla="*/ 94935 w 189869"/>
                <a:gd name="csY5" fmla="*/ 419100 h 419100"/>
                <a:gd name="csX6" fmla="*/ 189232 w 189869"/>
                <a:gd name="csY6" fmla="*/ 333375 h 419100"/>
                <a:gd name="csX7" fmla="*/ 113985 w 189869"/>
                <a:gd name="csY7" fmla="*/ 230505 h 4191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9869" h="419100">
                  <a:moveTo>
                    <a:pt x="113985" y="230505"/>
                  </a:moveTo>
                  <a:lnTo>
                    <a:pt x="113985" y="0"/>
                  </a:lnTo>
                  <a:lnTo>
                    <a:pt x="75885" y="0"/>
                  </a:lnTo>
                  <a:lnTo>
                    <a:pt x="75885" y="230505"/>
                  </a:lnTo>
                  <a:cubicBezTo>
                    <a:pt x="28260" y="240030"/>
                    <a:pt x="-5078" y="284797"/>
                    <a:pt x="637" y="333375"/>
                  </a:cubicBezTo>
                  <a:cubicBezTo>
                    <a:pt x="5400" y="381953"/>
                    <a:pt x="46357" y="419100"/>
                    <a:pt x="94935" y="419100"/>
                  </a:cubicBezTo>
                  <a:cubicBezTo>
                    <a:pt x="143512" y="419100"/>
                    <a:pt x="184470" y="381953"/>
                    <a:pt x="189232" y="333375"/>
                  </a:cubicBezTo>
                  <a:cubicBezTo>
                    <a:pt x="194947" y="284797"/>
                    <a:pt x="161610" y="240030"/>
                    <a:pt x="113985" y="230505"/>
                  </a:cubicBezTo>
                  <a:close/>
                </a:path>
              </a:pathLst>
            </a:custGeom>
            <a:grpFill/>
            <a:ln w="9525" cap="flat">
              <a:noFill/>
              <a:prstDash val="solid"/>
              <a:miter/>
            </a:ln>
          </p:spPr>
          <p:txBody>
            <a:bodyPr/>
            <a:lstStyle/>
            <a:p>
              <a:endParaRPr lang="en-GB" noProof="0"/>
            </a:p>
          </p:txBody>
        </p:sp>
      </p:grpSp>
    </p:spTree>
    <p:extLst>
      <p:ext uri="{BB962C8B-B14F-4D97-AF65-F5344CB8AC3E}">
        <p14:creationId xmlns:p14="http://schemas.microsoft.com/office/powerpoint/2010/main" val="3512660426"/>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46">
            <a:extLst>
              <a:ext uri="{FF2B5EF4-FFF2-40B4-BE49-F238E27FC236}">
                <a16:creationId xmlns:a16="http://schemas.microsoft.com/office/drawing/2014/main" id="{4119897A-A7FD-2BAC-9926-2473FF2C04D2}"/>
              </a:ext>
            </a:extLst>
          </p:cNvPr>
          <p:cNvSpPr>
            <a:spLocks noGrp="1"/>
          </p:cNvSpPr>
          <p:nvPr>
            <p:ph type="title"/>
          </p:nvPr>
        </p:nvSpPr>
        <p:spPr/>
        <p:txBody>
          <a:bodyPr/>
          <a:lstStyle/>
          <a:p>
            <a:r>
              <a:rPr lang="en-GB" dirty="0"/>
              <a:t>WHERE ENERGY IS USED IN SCHOOLS &amp; COLLEGES</a:t>
            </a:r>
          </a:p>
        </p:txBody>
      </p:sp>
      <p:sp>
        <p:nvSpPr>
          <p:cNvPr id="10" name="Text 2">
            <a:extLst>
              <a:ext uri="{FF2B5EF4-FFF2-40B4-BE49-F238E27FC236}">
                <a16:creationId xmlns:a16="http://schemas.microsoft.com/office/drawing/2014/main" id="{5861605F-02AA-1C60-D8D4-17D2E3099103}"/>
              </a:ext>
            </a:extLst>
          </p:cNvPr>
          <p:cNvSpPr/>
          <p:nvPr/>
        </p:nvSpPr>
        <p:spPr>
          <a:xfrm>
            <a:off x="1010278" y="1477855"/>
            <a:ext cx="889099" cy="182880"/>
          </a:xfrm>
          <a:prstGeom prst="rect">
            <a:avLst/>
          </a:prstGeom>
          <a:noFill/>
          <a:ln/>
        </p:spPr>
        <p:txBody>
          <a:bodyPr wrap="square" lIns="0" tIns="0" rIns="0" bIns="0" rtlCol="0" anchor="ctr"/>
          <a:lstStyle/>
          <a:p>
            <a:pPr marL="0" indent="0">
              <a:buNone/>
            </a:pPr>
            <a:r>
              <a:rPr lang="en-US" sz="1500" b="1">
                <a:solidFill>
                  <a:schemeClr val="tx1"/>
                </a:solidFill>
                <a:latin typeface="Oswald" panose="00000500000000000000" pitchFamily="2" charset="0"/>
                <a:ea typeface="Open Sans" panose="020B0606030504020204" pitchFamily="34" charset="0"/>
                <a:cs typeface="Open Sans" panose="020B0606030504020204" pitchFamily="34" charset="0"/>
              </a:rPr>
              <a:t>HEATING</a:t>
            </a:r>
            <a:endParaRPr lang="en-US" sz="1500">
              <a:solidFill>
                <a:schemeClr val="tx1"/>
              </a:solidFill>
              <a:latin typeface="Oswald" panose="00000500000000000000" pitchFamily="2" charset="0"/>
              <a:ea typeface="Open Sans" panose="020B0606030504020204" pitchFamily="34" charset="0"/>
              <a:cs typeface="Open Sans" panose="020B0606030504020204" pitchFamily="34" charset="0"/>
            </a:endParaRPr>
          </a:p>
        </p:txBody>
      </p:sp>
      <p:sp>
        <p:nvSpPr>
          <p:cNvPr id="11" name="Shape 3">
            <a:extLst>
              <a:ext uri="{FF2B5EF4-FFF2-40B4-BE49-F238E27FC236}">
                <a16:creationId xmlns:a16="http://schemas.microsoft.com/office/drawing/2014/main" id="{4082E2B5-8E99-D00F-4EA4-4DEC8868EAE5}"/>
              </a:ext>
            </a:extLst>
          </p:cNvPr>
          <p:cNvSpPr/>
          <p:nvPr/>
        </p:nvSpPr>
        <p:spPr>
          <a:xfrm>
            <a:off x="2082257" y="1388468"/>
            <a:ext cx="4655894" cy="420624"/>
          </a:xfrm>
          <a:prstGeom prst="roundRect">
            <a:avLst>
              <a:gd name="adj" fmla="val 10870"/>
            </a:avLst>
          </a:prstGeom>
          <a:solidFill>
            <a:srgbClr val="EAF1EC"/>
          </a:solidFill>
          <a:ln w="12700">
            <a:solidFill>
              <a:srgbClr val="EAF1EC"/>
            </a:solidFill>
            <a:prstDash val="solid"/>
          </a:ln>
        </p:spPr>
        <p:txBody>
          <a:bodyPr/>
          <a:lstStyle/>
          <a:p>
            <a:endParaRPr lang="en-GB"/>
          </a:p>
        </p:txBody>
      </p:sp>
      <p:sp>
        <p:nvSpPr>
          <p:cNvPr id="12" name="Shape 4">
            <a:extLst>
              <a:ext uri="{FF2B5EF4-FFF2-40B4-BE49-F238E27FC236}">
                <a16:creationId xmlns:a16="http://schemas.microsoft.com/office/drawing/2014/main" id="{148F09B1-1DD9-B32D-BE71-3D990D7E3540}"/>
              </a:ext>
            </a:extLst>
          </p:cNvPr>
          <p:cNvSpPr/>
          <p:nvPr/>
        </p:nvSpPr>
        <p:spPr>
          <a:xfrm>
            <a:off x="2082258" y="1388468"/>
            <a:ext cx="3051058" cy="420624"/>
          </a:xfrm>
          <a:prstGeom prst="roundRect">
            <a:avLst>
              <a:gd name="adj" fmla="val 10870"/>
            </a:avLst>
          </a:prstGeom>
          <a:solidFill>
            <a:schemeClr val="accent1"/>
          </a:solidFill>
          <a:ln w="12700">
            <a:noFill/>
            <a:prstDash val="solid"/>
          </a:ln>
        </p:spPr>
        <p:txBody>
          <a:bodyPr/>
          <a:lstStyle/>
          <a:p>
            <a:endParaRPr lang="en-GB"/>
          </a:p>
        </p:txBody>
      </p:sp>
      <p:sp>
        <p:nvSpPr>
          <p:cNvPr id="13" name="Text 5">
            <a:extLst>
              <a:ext uri="{FF2B5EF4-FFF2-40B4-BE49-F238E27FC236}">
                <a16:creationId xmlns:a16="http://schemas.microsoft.com/office/drawing/2014/main" id="{D4DAA602-8718-5A13-AE46-14AB79F4F559}"/>
              </a:ext>
            </a:extLst>
          </p:cNvPr>
          <p:cNvSpPr/>
          <p:nvPr/>
        </p:nvSpPr>
        <p:spPr>
          <a:xfrm>
            <a:off x="6738151" y="1553328"/>
            <a:ext cx="1097280" cy="164592"/>
          </a:xfrm>
          <a:prstGeom prst="rect">
            <a:avLst/>
          </a:prstGeom>
          <a:noFill/>
          <a:ln/>
        </p:spPr>
        <p:txBody>
          <a:bodyPr wrap="square" lIns="0" tIns="0" rIns="0" bIns="0" rtlCol="0" anchor="ctr"/>
          <a:lstStyle/>
          <a:p>
            <a:pPr marL="0" indent="0" algn="r">
              <a:buNone/>
            </a:pPr>
            <a:r>
              <a:rPr lang="en-US" sz="1350" b="1">
                <a:solidFill>
                  <a:schemeClr val="bg2"/>
                </a:solidFill>
                <a:latin typeface="Open Sans" panose="020B0606030504020204" pitchFamily="34" charset="0"/>
                <a:ea typeface="Open Sans" panose="020B0606030504020204" pitchFamily="34" charset="0"/>
                <a:cs typeface="Open Sans" panose="020B0606030504020204" pitchFamily="34" charset="0"/>
              </a:rPr>
              <a:t>About 60%</a:t>
            </a:r>
            <a:endParaRPr lang="en-US" sz="135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 6">
            <a:extLst>
              <a:ext uri="{FF2B5EF4-FFF2-40B4-BE49-F238E27FC236}">
                <a16:creationId xmlns:a16="http://schemas.microsoft.com/office/drawing/2014/main" id="{2AD24214-4EE2-891D-99D7-174CD16B36E7}"/>
              </a:ext>
            </a:extLst>
          </p:cNvPr>
          <p:cNvSpPr/>
          <p:nvPr/>
        </p:nvSpPr>
        <p:spPr>
          <a:xfrm>
            <a:off x="1010278" y="2202284"/>
            <a:ext cx="809200" cy="164592"/>
          </a:xfrm>
          <a:prstGeom prst="rect">
            <a:avLst/>
          </a:prstGeom>
          <a:noFill/>
          <a:ln/>
        </p:spPr>
        <p:txBody>
          <a:bodyPr wrap="square" lIns="0" tIns="0" rIns="0" bIns="0" rtlCol="0" anchor="ctr"/>
          <a:lstStyle/>
          <a:p>
            <a:pPr marL="0" indent="0">
              <a:buNone/>
            </a:pPr>
            <a:r>
              <a:rPr lang="en-US" sz="1500" b="1">
                <a:solidFill>
                  <a:schemeClr val="tx1"/>
                </a:solidFill>
                <a:latin typeface="Oswald" panose="00000500000000000000" pitchFamily="2" charset="0"/>
                <a:ea typeface="Open Sans" panose="020B0606030504020204" pitchFamily="34" charset="0"/>
                <a:cs typeface="Open Sans" panose="020B0606030504020204" pitchFamily="34" charset="0"/>
              </a:rPr>
              <a:t>LIGHTING</a:t>
            </a:r>
            <a:endParaRPr lang="en-US" sz="1500">
              <a:solidFill>
                <a:schemeClr val="tx1"/>
              </a:solidFill>
              <a:latin typeface="Oswald" panose="00000500000000000000" pitchFamily="2" charset="0"/>
              <a:ea typeface="Open Sans" panose="020B0606030504020204" pitchFamily="34" charset="0"/>
              <a:cs typeface="Open Sans" panose="020B0606030504020204" pitchFamily="34" charset="0"/>
            </a:endParaRPr>
          </a:p>
        </p:txBody>
      </p:sp>
      <p:sp>
        <p:nvSpPr>
          <p:cNvPr id="15" name="Shape 7">
            <a:extLst>
              <a:ext uri="{FF2B5EF4-FFF2-40B4-BE49-F238E27FC236}">
                <a16:creationId xmlns:a16="http://schemas.microsoft.com/office/drawing/2014/main" id="{A2981F99-2DCE-2A4E-B89F-FD01BA92238B}"/>
              </a:ext>
            </a:extLst>
          </p:cNvPr>
          <p:cNvSpPr/>
          <p:nvPr/>
        </p:nvSpPr>
        <p:spPr>
          <a:xfrm>
            <a:off x="2082257" y="2101700"/>
            <a:ext cx="4655894" cy="420624"/>
          </a:xfrm>
          <a:prstGeom prst="roundRect">
            <a:avLst>
              <a:gd name="adj" fmla="val 10870"/>
            </a:avLst>
          </a:prstGeom>
          <a:solidFill>
            <a:srgbClr val="EAF1EC"/>
          </a:solidFill>
          <a:ln w="12700">
            <a:solidFill>
              <a:srgbClr val="EAF1EC"/>
            </a:solidFill>
            <a:prstDash val="solid"/>
          </a:ln>
        </p:spPr>
        <p:txBody>
          <a:bodyPr/>
          <a:lstStyle/>
          <a:p>
            <a:endParaRPr lang="en-GB"/>
          </a:p>
        </p:txBody>
      </p:sp>
      <p:sp>
        <p:nvSpPr>
          <p:cNvPr id="16" name="Shape 8">
            <a:extLst>
              <a:ext uri="{FF2B5EF4-FFF2-40B4-BE49-F238E27FC236}">
                <a16:creationId xmlns:a16="http://schemas.microsoft.com/office/drawing/2014/main" id="{6860686A-E194-46ED-4DB9-A8D200EDABD0}"/>
              </a:ext>
            </a:extLst>
          </p:cNvPr>
          <p:cNvSpPr/>
          <p:nvPr/>
        </p:nvSpPr>
        <p:spPr>
          <a:xfrm>
            <a:off x="2082258" y="2101700"/>
            <a:ext cx="869172" cy="420624"/>
          </a:xfrm>
          <a:prstGeom prst="roundRect">
            <a:avLst>
              <a:gd name="adj" fmla="val 10870"/>
            </a:avLst>
          </a:prstGeom>
          <a:solidFill>
            <a:schemeClr val="accent3"/>
          </a:solidFill>
          <a:ln w="12700">
            <a:noFill/>
            <a:prstDash val="solid"/>
          </a:ln>
        </p:spPr>
        <p:txBody>
          <a:bodyPr/>
          <a:lstStyle/>
          <a:p>
            <a:endParaRPr lang="en-GB"/>
          </a:p>
        </p:txBody>
      </p:sp>
      <p:sp>
        <p:nvSpPr>
          <p:cNvPr id="17" name="Text 9">
            <a:extLst>
              <a:ext uri="{FF2B5EF4-FFF2-40B4-BE49-F238E27FC236}">
                <a16:creationId xmlns:a16="http://schemas.microsoft.com/office/drawing/2014/main" id="{EBEEA111-4D1F-10BF-A6A2-BCC2CC07D455}"/>
              </a:ext>
            </a:extLst>
          </p:cNvPr>
          <p:cNvSpPr/>
          <p:nvPr/>
        </p:nvSpPr>
        <p:spPr>
          <a:xfrm>
            <a:off x="7141896" y="2202284"/>
            <a:ext cx="693535" cy="164592"/>
          </a:xfrm>
          <a:prstGeom prst="rect">
            <a:avLst/>
          </a:prstGeom>
          <a:noFill/>
          <a:ln/>
        </p:spPr>
        <p:txBody>
          <a:bodyPr wrap="square" lIns="0" tIns="0" rIns="0" bIns="0" rtlCol="0" anchor="ctr"/>
          <a:lstStyle/>
          <a:p>
            <a:pPr marL="0" indent="0" algn="r">
              <a:buNone/>
            </a:pPr>
            <a:r>
              <a:rPr lang="en-US" sz="1350" b="1">
                <a:solidFill>
                  <a:schemeClr val="bg2"/>
                </a:solidFill>
                <a:latin typeface="Open Sans" panose="020B0606030504020204" pitchFamily="34" charset="0"/>
                <a:ea typeface="Open Sans" panose="020B0606030504020204" pitchFamily="34" charset="0"/>
                <a:cs typeface="Open Sans" panose="020B0606030504020204" pitchFamily="34" charset="0"/>
              </a:rPr>
              <a:t>15–20%</a:t>
            </a:r>
            <a:endParaRPr lang="en-US" sz="135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 10">
            <a:extLst>
              <a:ext uri="{FF2B5EF4-FFF2-40B4-BE49-F238E27FC236}">
                <a16:creationId xmlns:a16="http://schemas.microsoft.com/office/drawing/2014/main" id="{079D2645-A34E-1B13-7B3A-626C8E7695D6}"/>
              </a:ext>
            </a:extLst>
          </p:cNvPr>
          <p:cNvSpPr/>
          <p:nvPr/>
        </p:nvSpPr>
        <p:spPr>
          <a:xfrm>
            <a:off x="1010278" y="2897228"/>
            <a:ext cx="889099" cy="182880"/>
          </a:xfrm>
          <a:prstGeom prst="rect">
            <a:avLst/>
          </a:prstGeom>
          <a:noFill/>
          <a:ln/>
        </p:spPr>
        <p:txBody>
          <a:bodyPr wrap="square" lIns="0" tIns="0" rIns="0" bIns="0" rtlCol="0" anchor="ctr"/>
          <a:lstStyle/>
          <a:p>
            <a:pPr marL="0" indent="0">
              <a:buNone/>
            </a:pPr>
            <a:r>
              <a:rPr lang="en-US" sz="1500" b="1">
                <a:solidFill>
                  <a:schemeClr val="tx1"/>
                </a:solidFill>
                <a:latin typeface="Oswald" panose="00000500000000000000" pitchFamily="2" charset="0"/>
                <a:ea typeface="Open Sans" panose="020B0606030504020204" pitchFamily="34" charset="0"/>
                <a:cs typeface="Open Sans" panose="020B0606030504020204" pitchFamily="34" charset="0"/>
              </a:rPr>
              <a:t>HOT WATER</a:t>
            </a:r>
            <a:endParaRPr lang="en-US" sz="1500">
              <a:solidFill>
                <a:schemeClr val="tx1"/>
              </a:solidFill>
              <a:latin typeface="Oswald" panose="00000500000000000000" pitchFamily="2" charset="0"/>
              <a:ea typeface="Open Sans" panose="020B0606030504020204" pitchFamily="34" charset="0"/>
              <a:cs typeface="Open Sans" panose="020B0606030504020204" pitchFamily="34" charset="0"/>
            </a:endParaRPr>
          </a:p>
        </p:txBody>
      </p:sp>
      <p:sp>
        <p:nvSpPr>
          <p:cNvPr id="19" name="Shape 11">
            <a:extLst>
              <a:ext uri="{FF2B5EF4-FFF2-40B4-BE49-F238E27FC236}">
                <a16:creationId xmlns:a16="http://schemas.microsoft.com/office/drawing/2014/main" id="{E3C02CF4-407B-DDAB-7948-95B50DFF9AC5}"/>
              </a:ext>
            </a:extLst>
          </p:cNvPr>
          <p:cNvSpPr/>
          <p:nvPr/>
        </p:nvSpPr>
        <p:spPr>
          <a:xfrm>
            <a:off x="2082257" y="2814932"/>
            <a:ext cx="4655894" cy="420624"/>
          </a:xfrm>
          <a:prstGeom prst="roundRect">
            <a:avLst>
              <a:gd name="adj" fmla="val 10870"/>
            </a:avLst>
          </a:prstGeom>
          <a:solidFill>
            <a:srgbClr val="EAF1EC"/>
          </a:solidFill>
          <a:ln w="12700">
            <a:solidFill>
              <a:srgbClr val="EAF1EC"/>
            </a:solidFill>
            <a:prstDash val="solid"/>
          </a:ln>
        </p:spPr>
        <p:txBody>
          <a:bodyPr/>
          <a:lstStyle/>
          <a:p>
            <a:endParaRPr lang="en-GB"/>
          </a:p>
        </p:txBody>
      </p:sp>
      <p:sp>
        <p:nvSpPr>
          <p:cNvPr id="20" name="Shape 12">
            <a:extLst>
              <a:ext uri="{FF2B5EF4-FFF2-40B4-BE49-F238E27FC236}">
                <a16:creationId xmlns:a16="http://schemas.microsoft.com/office/drawing/2014/main" id="{C601F491-8AC1-1C4D-E4EA-10DFBC5481D7}"/>
              </a:ext>
            </a:extLst>
          </p:cNvPr>
          <p:cNvSpPr/>
          <p:nvPr/>
        </p:nvSpPr>
        <p:spPr>
          <a:xfrm>
            <a:off x="2082258" y="2814932"/>
            <a:ext cx="430124" cy="420624"/>
          </a:xfrm>
          <a:prstGeom prst="roundRect">
            <a:avLst>
              <a:gd name="adj" fmla="val 10870"/>
            </a:avLst>
          </a:prstGeom>
          <a:solidFill>
            <a:schemeClr val="accent1"/>
          </a:solidFill>
          <a:ln w="12700">
            <a:noFill/>
            <a:prstDash val="solid"/>
          </a:ln>
        </p:spPr>
        <p:txBody>
          <a:bodyPr/>
          <a:lstStyle/>
          <a:p>
            <a:endParaRPr lang="en-GB">
              <a:solidFill>
                <a:schemeClr val="tx1"/>
              </a:solidFill>
              <a:latin typeface="Oswald" panose="00000500000000000000" pitchFamily="2" charset="0"/>
              <a:ea typeface="Open Sans" panose="020B0606030504020204" pitchFamily="34" charset="0"/>
              <a:cs typeface="Open Sans" panose="020B0606030504020204" pitchFamily="34" charset="0"/>
            </a:endParaRPr>
          </a:p>
        </p:txBody>
      </p:sp>
      <p:sp>
        <p:nvSpPr>
          <p:cNvPr id="21" name="Text 13">
            <a:extLst>
              <a:ext uri="{FF2B5EF4-FFF2-40B4-BE49-F238E27FC236}">
                <a16:creationId xmlns:a16="http://schemas.microsoft.com/office/drawing/2014/main" id="{E4FA64A7-3A2F-3F86-82C1-3F90A34D8E34}"/>
              </a:ext>
            </a:extLst>
          </p:cNvPr>
          <p:cNvSpPr/>
          <p:nvPr/>
        </p:nvSpPr>
        <p:spPr>
          <a:xfrm>
            <a:off x="6738151" y="2906401"/>
            <a:ext cx="1097280" cy="164592"/>
          </a:xfrm>
          <a:prstGeom prst="rect">
            <a:avLst/>
          </a:prstGeom>
          <a:noFill/>
          <a:ln/>
        </p:spPr>
        <p:txBody>
          <a:bodyPr wrap="square" lIns="0" tIns="0" rIns="0" bIns="0" rtlCol="0" anchor="ctr"/>
          <a:lstStyle/>
          <a:p>
            <a:pPr marL="0" indent="0" algn="r">
              <a:buNone/>
            </a:pPr>
            <a:r>
              <a:rPr lang="en-US" sz="1350" b="1">
                <a:solidFill>
                  <a:schemeClr val="bg2"/>
                </a:solidFill>
                <a:latin typeface="Open Sans" panose="020B0606030504020204" pitchFamily="34" charset="0"/>
                <a:ea typeface="Open Sans" panose="020B0606030504020204" pitchFamily="34" charset="0"/>
                <a:cs typeface="Open Sans" panose="020B0606030504020204" pitchFamily="34" charset="0"/>
              </a:rPr>
              <a:t>About 10%</a:t>
            </a:r>
            <a:endParaRPr lang="en-US" sz="135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 14">
            <a:extLst>
              <a:ext uri="{FF2B5EF4-FFF2-40B4-BE49-F238E27FC236}">
                <a16:creationId xmlns:a16="http://schemas.microsoft.com/office/drawing/2014/main" id="{C88BD23B-4A07-11CE-59DB-B68316E8E6B0}"/>
              </a:ext>
            </a:extLst>
          </p:cNvPr>
          <p:cNvSpPr/>
          <p:nvPr/>
        </p:nvSpPr>
        <p:spPr>
          <a:xfrm>
            <a:off x="1010278" y="3615865"/>
            <a:ext cx="889099" cy="182880"/>
          </a:xfrm>
          <a:prstGeom prst="rect">
            <a:avLst/>
          </a:prstGeom>
          <a:noFill/>
          <a:ln/>
        </p:spPr>
        <p:txBody>
          <a:bodyPr wrap="square" lIns="0" tIns="0" rIns="0" bIns="0" rtlCol="0" anchor="ctr"/>
          <a:lstStyle/>
          <a:p>
            <a:pPr marL="0" indent="0">
              <a:buNone/>
            </a:pPr>
            <a:r>
              <a:rPr lang="en-US" sz="1500" b="1">
                <a:solidFill>
                  <a:schemeClr val="tx1"/>
                </a:solidFill>
                <a:latin typeface="Oswald" panose="00000500000000000000" pitchFamily="2" charset="0"/>
                <a:ea typeface="Open Sans" panose="020B0606030504020204" pitchFamily="34" charset="0"/>
                <a:cs typeface="Open Sans" panose="020B0606030504020204" pitchFamily="34" charset="0"/>
              </a:rPr>
              <a:t>KITCHENS</a:t>
            </a:r>
            <a:endParaRPr lang="en-US" sz="1500">
              <a:solidFill>
                <a:schemeClr val="tx1"/>
              </a:solidFill>
              <a:latin typeface="Oswald" panose="00000500000000000000" pitchFamily="2" charset="0"/>
              <a:ea typeface="Open Sans" panose="020B0606030504020204" pitchFamily="34" charset="0"/>
              <a:cs typeface="Open Sans" panose="020B0606030504020204" pitchFamily="34" charset="0"/>
            </a:endParaRPr>
          </a:p>
        </p:txBody>
      </p:sp>
      <p:sp>
        <p:nvSpPr>
          <p:cNvPr id="23" name="Shape 15">
            <a:extLst>
              <a:ext uri="{FF2B5EF4-FFF2-40B4-BE49-F238E27FC236}">
                <a16:creationId xmlns:a16="http://schemas.microsoft.com/office/drawing/2014/main" id="{5C38C093-695C-C636-C9CF-F759BEE4E8BA}"/>
              </a:ext>
            </a:extLst>
          </p:cNvPr>
          <p:cNvSpPr/>
          <p:nvPr/>
        </p:nvSpPr>
        <p:spPr>
          <a:xfrm>
            <a:off x="2082257" y="3528164"/>
            <a:ext cx="4655894" cy="420624"/>
          </a:xfrm>
          <a:prstGeom prst="roundRect">
            <a:avLst>
              <a:gd name="adj" fmla="val 10870"/>
            </a:avLst>
          </a:prstGeom>
          <a:solidFill>
            <a:srgbClr val="EAF1EC"/>
          </a:solidFill>
          <a:ln w="12700">
            <a:solidFill>
              <a:srgbClr val="EAF1EC"/>
            </a:solidFill>
            <a:prstDash val="solid"/>
          </a:ln>
        </p:spPr>
        <p:txBody>
          <a:bodyPr/>
          <a:lstStyle/>
          <a:p>
            <a:endParaRPr lang="en-GB"/>
          </a:p>
        </p:txBody>
      </p:sp>
      <p:sp>
        <p:nvSpPr>
          <p:cNvPr id="24" name="Shape 16">
            <a:extLst>
              <a:ext uri="{FF2B5EF4-FFF2-40B4-BE49-F238E27FC236}">
                <a16:creationId xmlns:a16="http://schemas.microsoft.com/office/drawing/2014/main" id="{DF128766-0ACC-B59D-C6E2-3A774C92F069}"/>
              </a:ext>
            </a:extLst>
          </p:cNvPr>
          <p:cNvSpPr/>
          <p:nvPr/>
        </p:nvSpPr>
        <p:spPr>
          <a:xfrm>
            <a:off x="2082257" y="3528164"/>
            <a:ext cx="217323" cy="420624"/>
          </a:xfrm>
          <a:prstGeom prst="roundRect">
            <a:avLst>
              <a:gd name="adj" fmla="val 10870"/>
            </a:avLst>
          </a:prstGeom>
          <a:solidFill>
            <a:schemeClr val="accent3"/>
          </a:solidFill>
          <a:ln w="12700">
            <a:noFill/>
            <a:prstDash val="solid"/>
          </a:ln>
        </p:spPr>
        <p:txBody>
          <a:bodyPr/>
          <a:lstStyle/>
          <a:p>
            <a:endParaRPr lang="en-GB">
              <a:solidFill>
                <a:schemeClr val="tx1"/>
              </a:solidFill>
              <a:latin typeface="Oswald" panose="00000500000000000000" pitchFamily="2" charset="0"/>
              <a:ea typeface="Open Sans" panose="020B0606030504020204" pitchFamily="34" charset="0"/>
              <a:cs typeface="Open Sans" panose="020B0606030504020204" pitchFamily="34" charset="0"/>
            </a:endParaRPr>
          </a:p>
        </p:txBody>
      </p:sp>
      <p:sp>
        <p:nvSpPr>
          <p:cNvPr id="25" name="Text 17">
            <a:extLst>
              <a:ext uri="{FF2B5EF4-FFF2-40B4-BE49-F238E27FC236}">
                <a16:creationId xmlns:a16="http://schemas.microsoft.com/office/drawing/2014/main" id="{AB5C9B39-8FC7-8878-6447-197D08B21F34}"/>
              </a:ext>
            </a:extLst>
          </p:cNvPr>
          <p:cNvSpPr/>
          <p:nvPr/>
        </p:nvSpPr>
        <p:spPr>
          <a:xfrm>
            <a:off x="6738151" y="3619633"/>
            <a:ext cx="1097280" cy="164592"/>
          </a:xfrm>
          <a:prstGeom prst="rect">
            <a:avLst/>
          </a:prstGeom>
          <a:noFill/>
          <a:ln/>
        </p:spPr>
        <p:txBody>
          <a:bodyPr wrap="square" lIns="0" tIns="0" rIns="0" bIns="0" rtlCol="0" anchor="ctr"/>
          <a:lstStyle/>
          <a:p>
            <a:pPr marL="0" indent="0" algn="r">
              <a:buNone/>
            </a:pPr>
            <a:r>
              <a:rPr lang="en-US" sz="1350" b="1">
                <a:solidFill>
                  <a:schemeClr val="bg2"/>
                </a:solidFill>
                <a:latin typeface="Open Sans" panose="020B0606030504020204" pitchFamily="34" charset="0"/>
                <a:ea typeface="Open Sans" panose="020B0606030504020204" pitchFamily="34" charset="0"/>
                <a:cs typeface="Open Sans" panose="020B0606030504020204" pitchFamily="34" charset="0"/>
              </a:rPr>
              <a:t>About 5%</a:t>
            </a:r>
            <a:endParaRPr lang="en-US" sz="135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Text 18">
            <a:extLst>
              <a:ext uri="{FF2B5EF4-FFF2-40B4-BE49-F238E27FC236}">
                <a16:creationId xmlns:a16="http://schemas.microsoft.com/office/drawing/2014/main" id="{4BEEEBA2-361E-F12A-8F00-345C2ECC915C}"/>
              </a:ext>
            </a:extLst>
          </p:cNvPr>
          <p:cNvSpPr/>
          <p:nvPr/>
        </p:nvSpPr>
        <p:spPr>
          <a:xfrm>
            <a:off x="1010278" y="4369412"/>
            <a:ext cx="1474581" cy="164592"/>
          </a:xfrm>
          <a:prstGeom prst="rect">
            <a:avLst/>
          </a:prstGeom>
          <a:noFill/>
          <a:ln/>
        </p:spPr>
        <p:txBody>
          <a:bodyPr wrap="square" lIns="0" tIns="0" rIns="0" bIns="0" rtlCol="0" anchor="ctr"/>
          <a:lstStyle/>
          <a:p>
            <a:pPr marL="0" indent="0">
              <a:buNone/>
            </a:pPr>
            <a:r>
              <a:rPr lang="en-US" sz="1500" b="1">
                <a:solidFill>
                  <a:schemeClr val="tx1"/>
                </a:solidFill>
                <a:latin typeface="Oswald" panose="00000500000000000000" pitchFamily="2" charset="0"/>
                <a:ea typeface="Open Sans" panose="020B0606030504020204" pitchFamily="34" charset="0"/>
                <a:cs typeface="Open Sans" panose="020B0606030504020204" pitchFamily="34" charset="0"/>
              </a:rPr>
              <a:t>IT AND </a:t>
            </a:r>
          </a:p>
          <a:p>
            <a:pPr marL="0" indent="0">
              <a:buNone/>
            </a:pPr>
            <a:r>
              <a:rPr lang="en-US" sz="1500" b="1">
                <a:solidFill>
                  <a:schemeClr val="tx1"/>
                </a:solidFill>
                <a:latin typeface="Oswald" panose="00000500000000000000" pitchFamily="2" charset="0"/>
                <a:ea typeface="Open Sans" panose="020B0606030504020204" pitchFamily="34" charset="0"/>
                <a:cs typeface="Open Sans" panose="020B0606030504020204" pitchFamily="34" charset="0"/>
              </a:rPr>
              <a:t>EQUIPMENT</a:t>
            </a:r>
            <a:endParaRPr lang="en-US" sz="1500">
              <a:solidFill>
                <a:schemeClr val="tx1"/>
              </a:solidFill>
              <a:latin typeface="Oswald" panose="00000500000000000000" pitchFamily="2" charset="0"/>
              <a:ea typeface="Open Sans" panose="020B0606030504020204" pitchFamily="34" charset="0"/>
              <a:cs typeface="Open Sans" panose="020B0606030504020204" pitchFamily="34" charset="0"/>
            </a:endParaRPr>
          </a:p>
        </p:txBody>
      </p:sp>
      <p:sp>
        <p:nvSpPr>
          <p:cNvPr id="27" name="Shape 19">
            <a:extLst>
              <a:ext uri="{FF2B5EF4-FFF2-40B4-BE49-F238E27FC236}">
                <a16:creationId xmlns:a16="http://schemas.microsoft.com/office/drawing/2014/main" id="{70C58065-1730-793F-3A60-7643D3C96715}"/>
              </a:ext>
            </a:extLst>
          </p:cNvPr>
          <p:cNvSpPr/>
          <p:nvPr/>
        </p:nvSpPr>
        <p:spPr>
          <a:xfrm>
            <a:off x="2082257" y="4241396"/>
            <a:ext cx="4655894" cy="420624"/>
          </a:xfrm>
          <a:prstGeom prst="roundRect">
            <a:avLst>
              <a:gd name="adj" fmla="val 10870"/>
            </a:avLst>
          </a:prstGeom>
          <a:solidFill>
            <a:srgbClr val="EAF1EC"/>
          </a:solidFill>
          <a:ln w="12700">
            <a:solidFill>
              <a:srgbClr val="EAF1EC"/>
            </a:solidFill>
            <a:prstDash val="solid"/>
          </a:ln>
        </p:spPr>
        <p:txBody>
          <a:bodyPr/>
          <a:lstStyle/>
          <a:p>
            <a:endParaRPr lang="en-GB"/>
          </a:p>
        </p:txBody>
      </p:sp>
      <p:sp>
        <p:nvSpPr>
          <p:cNvPr id="28" name="Shape 20">
            <a:extLst>
              <a:ext uri="{FF2B5EF4-FFF2-40B4-BE49-F238E27FC236}">
                <a16:creationId xmlns:a16="http://schemas.microsoft.com/office/drawing/2014/main" id="{C419D15F-D7F9-E36E-8262-FC07074250E7}"/>
              </a:ext>
            </a:extLst>
          </p:cNvPr>
          <p:cNvSpPr/>
          <p:nvPr/>
        </p:nvSpPr>
        <p:spPr>
          <a:xfrm>
            <a:off x="2082257" y="4241396"/>
            <a:ext cx="335018" cy="420624"/>
          </a:xfrm>
          <a:prstGeom prst="roundRect">
            <a:avLst>
              <a:gd name="adj" fmla="val 10870"/>
            </a:avLst>
          </a:prstGeom>
          <a:solidFill>
            <a:schemeClr val="accent3"/>
          </a:solidFill>
          <a:ln w="12700">
            <a:noFill/>
            <a:prstDash val="solid"/>
          </a:ln>
        </p:spPr>
        <p:txBody>
          <a:bodyPr/>
          <a:lstStyle/>
          <a:p>
            <a:endParaRPr lang="en-GB">
              <a:solidFill>
                <a:schemeClr val="tx1"/>
              </a:solidFill>
              <a:latin typeface="Oswald" panose="00000500000000000000" pitchFamily="2" charset="0"/>
              <a:ea typeface="Open Sans" panose="020B0606030504020204" pitchFamily="34" charset="0"/>
              <a:cs typeface="Open Sans" panose="020B0606030504020204" pitchFamily="34" charset="0"/>
            </a:endParaRPr>
          </a:p>
        </p:txBody>
      </p:sp>
      <p:sp>
        <p:nvSpPr>
          <p:cNvPr id="29" name="Text 21">
            <a:extLst>
              <a:ext uri="{FF2B5EF4-FFF2-40B4-BE49-F238E27FC236}">
                <a16:creationId xmlns:a16="http://schemas.microsoft.com/office/drawing/2014/main" id="{CD470CE3-0A71-131A-F956-F34EE1E74C8C}"/>
              </a:ext>
            </a:extLst>
          </p:cNvPr>
          <p:cNvSpPr/>
          <p:nvPr/>
        </p:nvSpPr>
        <p:spPr>
          <a:xfrm>
            <a:off x="7159137" y="4355696"/>
            <a:ext cx="659052" cy="192024"/>
          </a:xfrm>
          <a:prstGeom prst="rect">
            <a:avLst/>
          </a:prstGeom>
          <a:noFill/>
          <a:ln/>
        </p:spPr>
        <p:txBody>
          <a:bodyPr wrap="square" lIns="0" tIns="0" rIns="0" bIns="0" rtlCol="0" anchor="ctr"/>
          <a:lstStyle/>
          <a:p>
            <a:pPr marL="0" indent="0" algn="r">
              <a:buNone/>
            </a:pPr>
            <a:r>
              <a:rPr lang="en-US" sz="1350" b="1">
                <a:solidFill>
                  <a:schemeClr val="bg2"/>
                </a:solidFill>
                <a:latin typeface="Open Sans" panose="020B0606030504020204" pitchFamily="34" charset="0"/>
                <a:ea typeface="Open Sans" panose="020B0606030504020204" pitchFamily="34" charset="0"/>
                <a:cs typeface="Open Sans" panose="020B0606030504020204" pitchFamily="34" charset="0"/>
              </a:rPr>
              <a:t>5–10%</a:t>
            </a:r>
            <a:endParaRPr lang="en-US" sz="135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14414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301D8-0BCE-692E-2278-5D09C30657EE}"/>
            </a:ext>
          </a:extLst>
        </p:cNvPr>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AEAF93D1-7372-0E8D-8E3B-EE58E172239C}"/>
              </a:ext>
            </a:extLst>
          </p:cNvPr>
          <p:cNvGraphicFramePr/>
          <p:nvPr>
            <p:extLst>
              <p:ext uri="{D42A27DB-BD31-4B8C-83A1-F6EECF244321}">
                <p14:modId xmlns:p14="http://schemas.microsoft.com/office/powerpoint/2010/main" val="356700883"/>
              </p:ext>
            </p:extLst>
          </p:nvPr>
        </p:nvGraphicFramePr>
        <p:xfrm>
          <a:off x="2213074" y="681487"/>
          <a:ext cx="4717852" cy="3550105"/>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B783E8BA-DD8A-3C0F-CFF3-AF1D2C6335EA}"/>
              </a:ext>
            </a:extLst>
          </p:cNvPr>
          <p:cNvSpPr txBox="1"/>
          <p:nvPr/>
        </p:nvSpPr>
        <p:spPr>
          <a:xfrm>
            <a:off x="3404521" y="4124799"/>
            <a:ext cx="3092958" cy="213585"/>
          </a:xfrm>
          <a:prstGeom prst="rect">
            <a:avLst/>
          </a:prstGeom>
          <a:noFill/>
        </p:spPr>
        <p:txBody>
          <a:bodyPr wrap="square" rtlCol="0">
            <a:spAutoFit/>
          </a:bodyPr>
          <a:lstStyle/>
          <a:p>
            <a:r>
              <a:rPr lang="en-GB" sz="788" i="1">
                <a:latin typeface="Open Sans" panose="020B0606030504020204" pitchFamily="34" charset="0"/>
                <a:ea typeface="Open Sans" panose="020B0606030504020204" pitchFamily="34" charset="0"/>
                <a:cs typeface="Open Sans" panose="020B0606030504020204" pitchFamily="34" charset="0"/>
              </a:rPr>
              <a:t>Source: Energy Consumption in the UK (ECUK) </a:t>
            </a:r>
          </a:p>
        </p:txBody>
      </p:sp>
    </p:spTree>
    <p:extLst>
      <p:ext uri="{BB962C8B-B14F-4D97-AF65-F5344CB8AC3E}">
        <p14:creationId xmlns:p14="http://schemas.microsoft.com/office/powerpoint/2010/main" val="376546550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5676-46D6-02C4-375D-1685B8ECF981}"/>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0A0D7133-CE84-7C56-E12B-64C1C27C4569}"/>
              </a:ext>
            </a:extLst>
          </p:cNvPr>
          <p:cNvPicPr>
            <a:picLocks noChangeAspect="1"/>
          </p:cNvPicPr>
          <p:nvPr/>
        </p:nvPicPr>
        <p:blipFill>
          <a:blip r:embed="rId3"/>
          <a:srcRect l="7440" t="12601" r="17191" b="10275"/>
          <a:stretch>
            <a:fillRect/>
          </a:stretch>
        </p:blipFill>
        <p:spPr>
          <a:xfrm>
            <a:off x="717525" y="1036889"/>
            <a:ext cx="5523858" cy="3768375"/>
          </a:xfrm>
          <a:prstGeom prst="rect">
            <a:avLst/>
          </a:prstGeom>
        </p:spPr>
      </p:pic>
      <p:sp>
        <p:nvSpPr>
          <p:cNvPr id="3" name="Title 2">
            <a:extLst>
              <a:ext uri="{FF2B5EF4-FFF2-40B4-BE49-F238E27FC236}">
                <a16:creationId xmlns:a16="http://schemas.microsoft.com/office/drawing/2014/main" id="{0FB8CC13-E7FB-00ED-8545-F61FA778144F}"/>
              </a:ext>
            </a:extLst>
          </p:cNvPr>
          <p:cNvSpPr>
            <a:spLocks noGrp="1"/>
          </p:cNvSpPr>
          <p:nvPr>
            <p:ph type="title"/>
          </p:nvPr>
        </p:nvSpPr>
        <p:spPr/>
        <p:txBody>
          <a:bodyPr/>
          <a:lstStyle/>
          <a:p>
            <a:r>
              <a:rPr lang="en-GB"/>
              <a:t>GREENHOUSE GASES</a:t>
            </a:r>
          </a:p>
        </p:txBody>
      </p:sp>
    </p:spTree>
    <p:extLst>
      <p:ext uri="{BB962C8B-B14F-4D97-AF65-F5344CB8AC3E}">
        <p14:creationId xmlns:p14="http://schemas.microsoft.com/office/powerpoint/2010/main" val="2986535180"/>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77367A-8195-CE6C-3326-0CB317C97E1D}"/>
              </a:ext>
            </a:extLst>
          </p:cNvPr>
          <p:cNvSpPr>
            <a:spLocks noGrp="1"/>
          </p:cNvSpPr>
          <p:nvPr>
            <p:ph type="body" idx="1"/>
          </p:nvPr>
        </p:nvSpPr>
        <p:spPr>
          <a:xfrm>
            <a:off x="1608718" y="1231668"/>
            <a:ext cx="5449808" cy="2466037"/>
          </a:xfrm>
        </p:spPr>
        <p:txBody>
          <a:bodyPr/>
          <a:lstStyle/>
          <a:p>
            <a:r>
              <a:rPr lang="en-GB" sz="2400" dirty="0"/>
              <a:t>How much energy do you think a typical school or college wastes?</a:t>
            </a:r>
          </a:p>
          <a:p>
            <a:endParaRPr lang="en-GB" sz="2400" dirty="0"/>
          </a:p>
          <a:p>
            <a:r>
              <a:rPr lang="en-GB" sz="2400" dirty="0"/>
              <a:t>What do you think the impact of that is in terms of money wasted?</a:t>
            </a:r>
          </a:p>
        </p:txBody>
      </p:sp>
    </p:spTree>
    <p:extLst>
      <p:ext uri="{BB962C8B-B14F-4D97-AF65-F5344CB8AC3E}">
        <p14:creationId xmlns:p14="http://schemas.microsoft.com/office/powerpoint/2010/main" val="2467913814"/>
      </p:ext>
    </p:extLst>
  </p:cSld>
  <p:clrMapOvr>
    <a:masterClrMapping/>
  </p:clrMapOvr>
</p:sld>
</file>

<file path=ppt/theme/theme1.xml><?xml version="1.0" encoding="utf-8"?>
<a:theme xmlns:a="http://schemas.openxmlformats.org/drawingml/2006/main" name="Environmental Consulting by Slidesgo">
  <a:themeElements>
    <a:clrScheme name="Simple Light">
      <a:dk1>
        <a:srgbClr val="043A5B"/>
      </a:dk1>
      <a:lt1>
        <a:srgbClr val="FFFFFF"/>
      </a:lt1>
      <a:dk2>
        <a:srgbClr val="9FEAFF"/>
      </a:dk2>
      <a:lt2>
        <a:srgbClr val="40B4E5"/>
      </a:lt2>
      <a:accent1>
        <a:srgbClr val="FFD173"/>
      </a:accent1>
      <a:accent2>
        <a:srgbClr val="74D8C2"/>
      </a:accent2>
      <a:accent3>
        <a:srgbClr val="59D098"/>
      </a:accent3>
      <a:accent4>
        <a:srgbClr val="439D8A"/>
      </a:accent4>
      <a:accent5>
        <a:srgbClr val="043A5B"/>
      </a:accent5>
      <a:accent6>
        <a:srgbClr val="043A5B"/>
      </a:accent6>
      <a:hlink>
        <a:srgbClr val="043A5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nvironmental Consulting by Slidesgo">
  <a:themeElements>
    <a:clrScheme name="Simple Light">
      <a:dk1>
        <a:srgbClr val="043A5B"/>
      </a:dk1>
      <a:lt1>
        <a:srgbClr val="FFFFFF"/>
      </a:lt1>
      <a:dk2>
        <a:srgbClr val="9FEAFF"/>
      </a:dk2>
      <a:lt2>
        <a:srgbClr val="40B4E5"/>
      </a:lt2>
      <a:accent1>
        <a:srgbClr val="FFD173"/>
      </a:accent1>
      <a:accent2>
        <a:srgbClr val="74D8C2"/>
      </a:accent2>
      <a:accent3>
        <a:srgbClr val="59D098"/>
      </a:accent3>
      <a:accent4>
        <a:srgbClr val="439D8A"/>
      </a:accent4>
      <a:accent5>
        <a:srgbClr val="043A5B"/>
      </a:accent5>
      <a:accent6>
        <a:srgbClr val="043A5B"/>
      </a:accent6>
      <a:hlink>
        <a:srgbClr val="043A5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Environmental Consulting by Slidesgo">
  <a:themeElements>
    <a:clrScheme name="Simple Light">
      <a:dk1>
        <a:srgbClr val="043A5B"/>
      </a:dk1>
      <a:lt1>
        <a:srgbClr val="FFFFFF"/>
      </a:lt1>
      <a:dk2>
        <a:srgbClr val="9FEAFF"/>
      </a:dk2>
      <a:lt2>
        <a:srgbClr val="40B4E5"/>
      </a:lt2>
      <a:accent1>
        <a:srgbClr val="FFD173"/>
      </a:accent1>
      <a:accent2>
        <a:srgbClr val="74D8C2"/>
      </a:accent2>
      <a:accent3>
        <a:srgbClr val="59D098"/>
      </a:accent3>
      <a:accent4>
        <a:srgbClr val="439D8A"/>
      </a:accent4>
      <a:accent5>
        <a:srgbClr val="043A5B"/>
      </a:accent5>
      <a:accent6>
        <a:srgbClr val="043A5B"/>
      </a:accent6>
      <a:hlink>
        <a:srgbClr val="043A5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4082084BA7AC842A1E03FD4DA97FD05" ma:contentTypeVersion="19" ma:contentTypeDescription="Create a new document." ma:contentTypeScope="" ma:versionID="094ad6a7d074d6c57eb73471a1204504">
  <xsd:schema xmlns:xsd="http://www.w3.org/2001/XMLSchema" xmlns:xs="http://www.w3.org/2001/XMLSchema" xmlns:p="http://schemas.microsoft.com/office/2006/metadata/properties" xmlns:ns2="1027e2d9-f3db-4123-a4ca-9efeae4eefb7" xmlns:ns3="1384fed1-c3ba-43a0-8c67-759151b1b94e" targetNamespace="http://schemas.microsoft.com/office/2006/metadata/properties" ma:root="true" ma:fieldsID="6a3ee6073c8d22f8f522a5d9e3298120" ns2:_="" ns3:_="">
    <xsd:import namespace="1027e2d9-f3db-4123-a4ca-9efeae4eefb7"/>
    <xsd:import namespace="1384fed1-c3ba-43a0-8c67-759151b1b94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27e2d9-f3db-4123-a4ca-9efeae4eefb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948fdee9-6fbd-431f-92c5-dbc8eb9d979f}" ma:internalName="TaxCatchAll" ma:showField="CatchAllData" ma:web="1027e2d9-f3db-4123-a4ca-9efeae4eefb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384fed1-c3ba-43a0-8c67-759151b1b94e"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6b0f069-ed43-4f64-94a3-d42d5451333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027e2d9-f3db-4123-a4ca-9efeae4eefb7" xsi:nil="true"/>
    <lcf76f155ced4ddcb4097134ff3c332f xmlns="1384fed1-c3ba-43a0-8c67-759151b1b94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85B7459-940B-4F39-8FD2-4DE764BFA998}">
  <ds:schemaRefs>
    <ds:schemaRef ds:uri="http://schemas.microsoft.com/sharepoint/v3/contenttype/forms"/>
  </ds:schemaRefs>
</ds:datastoreItem>
</file>

<file path=customXml/itemProps2.xml><?xml version="1.0" encoding="utf-8"?>
<ds:datastoreItem xmlns:ds="http://schemas.openxmlformats.org/officeDocument/2006/customXml" ds:itemID="{F69046C7-2A5F-4F2C-873A-936CBABEDC07}"/>
</file>

<file path=customXml/itemProps3.xml><?xml version="1.0" encoding="utf-8"?>
<ds:datastoreItem xmlns:ds="http://schemas.openxmlformats.org/officeDocument/2006/customXml" ds:itemID="{07E57004-0903-41C3-AD1D-F37686AECBBB}">
  <ds:schemaRefs>
    <ds:schemaRef ds:uri="916a43a1-21bf-42c1-bcd8-ddea5c61430d"/>
    <ds:schemaRef ds:uri="abc31d0f-893d-4b50-b647-55b1d9e6cf7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4260</Words>
  <Application>Microsoft Office PowerPoint</Application>
  <PresentationFormat>On-screen Show (16:9)</PresentationFormat>
  <Paragraphs>318</Paragraphs>
  <Slides>28</Slides>
  <Notes>22</Notes>
  <HiddenSlides>1</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28</vt:i4>
      </vt:variant>
    </vt:vector>
  </HeadingPairs>
  <TitlesOfParts>
    <vt:vector size="39" baseType="lpstr">
      <vt:lpstr>Wingdings</vt:lpstr>
      <vt:lpstr>Montserrat Medium</vt:lpstr>
      <vt:lpstr>Calibri</vt:lpstr>
      <vt:lpstr>Oswald</vt:lpstr>
      <vt:lpstr>Aptos</vt:lpstr>
      <vt:lpstr>Arial</vt:lpstr>
      <vt:lpstr>Open Sans</vt:lpstr>
      <vt:lpstr>Open Sans</vt:lpstr>
      <vt:lpstr>Environmental Consulting by Slidesgo</vt:lpstr>
      <vt:lpstr>1_Environmental Consulting by Slidesgo</vt:lpstr>
      <vt:lpstr>2_Environmental Consulting by Slidesgo</vt:lpstr>
      <vt:lpstr>PowerPoint Presentation</vt:lpstr>
      <vt:lpstr>Green Skills and Careers</vt:lpstr>
      <vt:lpstr>CALADEN CONSULTING</vt:lpstr>
      <vt:lpstr>Why does Saving Energy Matter?</vt:lpstr>
      <vt:lpstr>WHY ENERGY MATTERS IN SCHOOLS &amp; COLLEGES</vt:lpstr>
      <vt:lpstr>WHERE ENERGY IS USED IN SCHOOLS &amp; COLLEGES</vt:lpstr>
      <vt:lpstr>PowerPoint Presentation</vt:lpstr>
      <vt:lpstr>GREENHOUSE GASES</vt:lpstr>
      <vt:lpstr>PowerPoint Presentation</vt:lpstr>
      <vt:lpstr>Why do we waste energy?</vt:lpstr>
      <vt:lpstr>Why do we waste energy?</vt:lpstr>
      <vt:lpstr>Smart Metering, Monitoring and Controls (BEMS)</vt:lpstr>
      <vt:lpstr>IF YOU CAN’T MEASURE IT, YOU CANNOT IMPROVE IT</vt:lpstr>
      <vt:lpstr>THE CHEAPEST UNIT OF ENERGY IS THE UNIT YOU DON’T USE</vt:lpstr>
      <vt:lpstr>BENCHMARKING</vt:lpstr>
      <vt:lpstr>IMPACT OF OPERATIONAL IMPROVEMENTS</vt:lpstr>
      <vt:lpstr>HOW A HEATING SYSTEM WORKS</vt:lpstr>
      <vt:lpstr>IMPROVING BEHAVIOUR / CONTROLS</vt:lpstr>
      <vt:lpstr>CONTROLS AND TECHNOLOGY</vt:lpstr>
      <vt:lpstr>TURN THINGS OFF</vt:lpstr>
      <vt:lpstr>HOW CONTROLS AND TECHNOLOGY HELP</vt:lpstr>
      <vt:lpstr>WHAT ENERGY WASTE LOOKS LIKE</vt:lpstr>
      <vt:lpstr>WASTE MEANS HIGHER BILLS AND MORE CARBON</vt:lpstr>
      <vt:lpstr>WHAT GOOD HEATING LOOKS LIKE</vt:lpstr>
      <vt:lpstr>RECOMMENDED INTERNAL TEMPERATURES </vt:lpstr>
      <vt:lpstr>REAL IMPROVEMENTS THAT EXPERTS MAKE</vt:lpstr>
      <vt:lpstr>GREEN CAREERS LINKED TO THIS WORK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Impacts</dc:title>
  <cp:lastModifiedBy>John Wade</cp:lastModifiedBy>
  <cp:revision>1</cp:revision>
  <dcterms:modified xsi:type="dcterms:W3CDTF">2026-04-20T12:25:19Z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0x010100E4082084BA7AC842A1E03FD4DA97FD05</vt:lpwstr>
  </property>
  <property fmtid="{D5CDD505-2E9C-101B-9397-08002B2CF9AE}" pid="3" name="MediaServiceImageTags">
    <vt:lpwstr/>
  </property>
</Properties>
</file>