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0.jpg" ContentType="image/jpg"/>
  <Override PartName="/ppt/media/image51.jpg" ContentType="image/jpg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sldIdLst>
    <p:sldId id="2147478900" r:id="rId6"/>
    <p:sldId id="2147478914" r:id="rId7"/>
    <p:sldId id="2147478917" r:id="rId8"/>
    <p:sldId id="2147478916" r:id="rId9"/>
    <p:sldId id="2147478923" r:id="rId10"/>
    <p:sldId id="2147478924" r:id="rId11"/>
    <p:sldId id="2147478918" r:id="rId12"/>
    <p:sldId id="2147478925" r:id="rId13"/>
    <p:sldId id="2147478919" r:id="rId14"/>
    <p:sldId id="2147478921" r:id="rId15"/>
    <p:sldId id="2147478939" r:id="rId16"/>
    <p:sldId id="2147478940" r:id="rId17"/>
    <p:sldId id="2147478941" r:id="rId18"/>
    <p:sldId id="2147478942" r:id="rId19"/>
    <p:sldId id="2147478915" r:id="rId20"/>
    <p:sldId id="2147478913" r:id="rId21"/>
    <p:sldId id="2147478920" r:id="rId22"/>
    <p:sldId id="2147478922" r:id="rId23"/>
    <p:sldId id="2041" r:id="rId24"/>
    <p:sldId id="2147478899" r:id="rId25"/>
    <p:sldId id="3996" r:id="rId26"/>
  </p:sldIdLst>
  <p:sldSz cx="12192000" cy="6858000"/>
  <p:notesSz cx="10018713" cy="688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E8D"/>
    <a:srgbClr val="F2F2F2"/>
    <a:srgbClr val="2E247A"/>
    <a:srgbClr val="00B0F0"/>
    <a:srgbClr val="D9D9D9"/>
    <a:srgbClr val="D86ECC"/>
    <a:srgbClr val="156082"/>
    <a:srgbClr val="4472C4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200CC-00D2-4B0C-B7A8-47DDE01CEFB0}" v="408" dt="2026-03-11T21:27:59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-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Rule" userId="98c9ffbb-e239-4ae9-884d-d4bd73ddbf24" providerId="ADAL" clId="{FC8A0035-422D-4967-82C1-9BA3DB602360}"/>
    <pc:docChg chg="undo custSel addSld delSld modSld sldOrd">
      <pc:chgData name="Simon Rule" userId="98c9ffbb-e239-4ae9-884d-d4bd73ddbf24" providerId="ADAL" clId="{FC8A0035-422D-4967-82C1-9BA3DB602360}" dt="2026-03-11T21:30:59.155" v="4580" actId="2"/>
      <pc:docMkLst>
        <pc:docMk/>
      </pc:docMkLst>
      <pc:sldChg chg="addSp modSp mod modNotesTx">
        <pc:chgData name="Simon Rule" userId="98c9ffbb-e239-4ae9-884d-d4bd73ddbf24" providerId="ADAL" clId="{FC8A0035-422D-4967-82C1-9BA3DB602360}" dt="2026-03-11T21:30:59.155" v="4580" actId="2"/>
        <pc:sldMkLst>
          <pc:docMk/>
          <pc:sldMk cId="3801222067" sldId="2041"/>
        </pc:sldMkLst>
        <pc:spChg chg="mod">
          <ac:chgData name="Simon Rule" userId="98c9ffbb-e239-4ae9-884d-d4bd73ddbf24" providerId="ADAL" clId="{FC8A0035-422D-4967-82C1-9BA3DB602360}" dt="2026-03-11T16:21:54.708" v="3477" actId="14100"/>
          <ac:spMkLst>
            <pc:docMk/>
            <pc:sldMk cId="3801222067" sldId="2041"/>
            <ac:spMk id="2" creationId="{966DD43F-0098-45DC-82C2-9A7BA7B5252D}"/>
          </ac:spMkLst>
        </pc:spChg>
        <pc:picChg chg="add mod">
          <ac:chgData name="Simon Rule" userId="98c9ffbb-e239-4ae9-884d-d4bd73ddbf24" providerId="ADAL" clId="{FC8A0035-422D-4967-82C1-9BA3DB602360}" dt="2026-03-11T16:21:35.038" v="3474" actId="14100"/>
          <ac:picMkLst>
            <pc:docMk/>
            <pc:sldMk cId="3801222067" sldId="2041"/>
            <ac:picMk id="4" creationId="{D2E25C07-BE01-0BF0-522C-28A312159745}"/>
          </ac:picMkLst>
        </pc:picChg>
      </pc:sldChg>
      <pc:sldChg chg="ord">
        <pc:chgData name="Simon Rule" userId="98c9ffbb-e239-4ae9-884d-d4bd73ddbf24" providerId="ADAL" clId="{FC8A0035-422D-4967-82C1-9BA3DB602360}" dt="2026-03-11T16:22:14.321" v="3479"/>
        <pc:sldMkLst>
          <pc:docMk/>
          <pc:sldMk cId="2066193716" sldId="3996"/>
        </pc:sldMkLst>
      </pc:sldChg>
      <pc:sldChg chg="addSp delSp modSp mod">
        <pc:chgData name="Simon Rule" userId="98c9ffbb-e239-4ae9-884d-d4bd73ddbf24" providerId="ADAL" clId="{FC8A0035-422D-4967-82C1-9BA3DB602360}" dt="2026-03-11T18:23:36.290" v="4302" actId="14861"/>
        <pc:sldMkLst>
          <pc:docMk/>
          <pc:sldMk cId="4111752970" sldId="2147478899"/>
        </pc:sldMkLst>
        <pc:spChg chg="mod">
          <ac:chgData name="Simon Rule" userId="98c9ffbb-e239-4ae9-884d-d4bd73ddbf24" providerId="ADAL" clId="{FC8A0035-422D-4967-82C1-9BA3DB602360}" dt="2026-03-11T16:25:26.552" v="3501" actId="27636"/>
          <ac:spMkLst>
            <pc:docMk/>
            <pc:sldMk cId="4111752970" sldId="2147478899"/>
            <ac:spMk id="3" creationId="{9A9F6410-DCD2-21E8-3708-02D8573AFE2C}"/>
          </ac:spMkLst>
        </pc:spChg>
        <pc:spChg chg="mod">
          <ac:chgData name="Simon Rule" userId="98c9ffbb-e239-4ae9-884d-d4bd73ddbf24" providerId="ADAL" clId="{FC8A0035-422D-4967-82C1-9BA3DB602360}" dt="2026-03-11T16:30:14.357" v="3623" actId="14100"/>
          <ac:spMkLst>
            <pc:docMk/>
            <pc:sldMk cId="4111752970" sldId="2147478899"/>
            <ac:spMk id="6" creationId="{A0F6E4EA-6CA2-6381-6C2C-52C07CC8EBA8}"/>
          </ac:spMkLst>
        </pc:spChg>
        <pc:picChg chg="add del mod">
          <ac:chgData name="Simon Rule" userId="98c9ffbb-e239-4ae9-884d-d4bd73ddbf24" providerId="ADAL" clId="{FC8A0035-422D-4967-82C1-9BA3DB602360}" dt="2026-03-11T16:25:15.043" v="3493" actId="21"/>
          <ac:picMkLst>
            <pc:docMk/>
            <pc:sldMk cId="4111752970" sldId="2147478899"/>
            <ac:picMk id="5" creationId="{D058D3C5-996A-0726-8A0A-3DADB55042B0}"/>
          </ac:picMkLst>
        </pc:picChg>
        <pc:picChg chg="add del mod">
          <ac:chgData name="Simon Rule" userId="98c9ffbb-e239-4ae9-884d-d4bd73ddbf24" providerId="ADAL" clId="{FC8A0035-422D-4967-82C1-9BA3DB602360}" dt="2026-03-11T16:25:05.961" v="3492" actId="478"/>
          <ac:picMkLst>
            <pc:docMk/>
            <pc:sldMk cId="4111752970" sldId="2147478899"/>
            <ac:picMk id="20" creationId="{CA41F0C4-9E81-23D2-7B1F-7070E092F73E}"/>
          </ac:picMkLst>
        </pc:picChg>
        <pc:picChg chg="add mod">
          <ac:chgData name="Simon Rule" userId="98c9ffbb-e239-4ae9-884d-d4bd73ddbf24" providerId="ADAL" clId="{FC8A0035-422D-4967-82C1-9BA3DB602360}" dt="2026-03-11T18:23:36.290" v="4302" actId="14861"/>
          <ac:picMkLst>
            <pc:docMk/>
            <pc:sldMk cId="4111752970" sldId="2147478899"/>
            <ac:picMk id="21" creationId="{595C744B-BC4F-7377-A9A5-64CDB59FE624}"/>
          </ac:picMkLst>
        </pc:picChg>
      </pc:sldChg>
      <pc:sldChg chg="modSp mod">
        <pc:chgData name="Simon Rule" userId="98c9ffbb-e239-4ae9-884d-d4bd73ddbf24" providerId="ADAL" clId="{FC8A0035-422D-4967-82C1-9BA3DB602360}" dt="2026-03-11T17:21:32.470" v="4177" actId="1036"/>
        <pc:sldMkLst>
          <pc:docMk/>
          <pc:sldMk cId="2505632650" sldId="2147478900"/>
        </pc:sldMkLst>
        <pc:spChg chg="mod">
          <ac:chgData name="Simon Rule" userId="98c9ffbb-e239-4ae9-884d-d4bd73ddbf24" providerId="ADAL" clId="{FC8A0035-422D-4967-82C1-9BA3DB602360}" dt="2026-03-11T17:21:32.470" v="4177" actId="1036"/>
          <ac:spMkLst>
            <pc:docMk/>
            <pc:sldMk cId="2505632650" sldId="2147478900"/>
            <ac:spMk id="19" creationId="{C448B7E1-7F77-F972-4C3F-80D495168DF8}"/>
          </ac:spMkLst>
        </pc:spChg>
      </pc:sldChg>
      <pc:sldChg chg="del">
        <pc:chgData name="Simon Rule" userId="98c9ffbb-e239-4ae9-884d-d4bd73ddbf24" providerId="ADAL" clId="{FC8A0035-422D-4967-82C1-9BA3DB602360}" dt="2026-03-11T17:38:31.458" v="4221" actId="47"/>
        <pc:sldMkLst>
          <pc:docMk/>
          <pc:sldMk cId="2788209506" sldId="2147478901"/>
        </pc:sldMkLst>
      </pc:sldChg>
      <pc:sldChg chg="del">
        <pc:chgData name="Simon Rule" userId="98c9ffbb-e239-4ae9-884d-d4bd73ddbf24" providerId="ADAL" clId="{FC8A0035-422D-4967-82C1-9BA3DB602360}" dt="2026-03-11T17:38:32.919" v="4222" actId="47"/>
        <pc:sldMkLst>
          <pc:docMk/>
          <pc:sldMk cId="3953708227" sldId="2147478902"/>
        </pc:sldMkLst>
      </pc:sldChg>
      <pc:sldChg chg="addSp modSp del mod">
        <pc:chgData name="Simon Rule" userId="98c9ffbb-e239-4ae9-884d-d4bd73ddbf24" providerId="ADAL" clId="{FC8A0035-422D-4967-82C1-9BA3DB602360}" dt="2026-03-11T17:38:37.809" v="4223" actId="47"/>
        <pc:sldMkLst>
          <pc:docMk/>
          <pc:sldMk cId="8905158" sldId="2147478903"/>
        </pc:sldMkLst>
        <pc:spChg chg="mod">
          <ac:chgData name="Simon Rule" userId="98c9ffbb-e239-4ae9-884d-d4bd73ddbf24" providerId="ADAL" clId="{FC8A0035-422D-4967-82C1-9BA3DB602360}" dt="2026-03-11T16:30:02.712" v="3622" actId="1037"/>
          <ac:spMkLst>
            <pc:docMk/>
            <pc:sldMk cId="8905158" sldId="2147478903"/>
            <ac:spMk id="2" creationId="{4C44B353-5023-4177-41AC-139974737A1B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3" creationId="{F4DD61D5-08A8-34BC-7E79-D19D0D1014C4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5" creationId="{933F0233-A7E3-E540-FE1A-7865482A7E4C}"/>
          </ac:spMkLst>
        </pc:spChg>
        <pc:spChg chg="add mod">
          <ac:chgData name="Simon Rule" userId="98c9ffbb-e239-4ae9-884d-d4bd73ddbf24" providerId="ADAL" clId="{FC8A0035-422D-4967-82C1-9BA3DB602360}" dt="2026-03-11T16:29:18.456" v="3554" actId="207"/>
          <ac:spMkLst>
            <pc:docMk/>
            <pc:sldMk cId="8905158" sldId="2147478903"/>
            <ac:spMk id="6" creationId="{00EFE3E1-D4F2-D014-6236-E87CA97D182B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22" creationId="{B1580FF8-3E0F-9DC7-430E-EC650528EA84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24" creationId="{868804C7-95F0-F5C2-B742-B6AA7CB70C3C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25" creationId="{2DF2F412-B496-67DD-E549-C8DDBC212826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26" creationId="{1B14504A-98E1-910A-C3B0-CEFD24569BC1}"/>
          </ac:spMkLst>
        </pc:spChg>
        <pc:spChg chg="mod">
          <ac:chgData name="Simon Rule" userId="98c9ffbb-e239-4ae9-884d-d4bd73ddbf24" providerId="ADAL" clId="{FC8A0035-422D-4967-82C1-9BA3DB602360}" dt="2026-03-11T16:29:50.041" v="3593" actId="1037"/>
          <ac:spMkLst>
            <pc:docMk/>
            <pc:sldMk cId="8905158" sldId="2147478903"/>
            <ac:spMk id="27" creationId="{7DFA684E-C0B5-BC68-0A57-EE8DF7F60725}"/>
          </ac:spMkLst>
        </pc:spChg>
        <pc:picChg chg="mod ord">
          <ac:chgData name="Simon Rule" userId="98c9ffbb-e239-4ae9-884d-d4bd73ddbf24" providerId="ADAL" clId="{FC8A0035-422D-4967-82C1-9BA3DB602360}" dt="2026-03-11T16:29:31.571" v="3559" actId="1076"/>
          <ac:picMkLst>
            <pc:docMk/>
            <pc:sldMk cId="8905158" sldId="2147478903"/>
            <ac:picMk id="55" creationId="{81DEFEE4-9A08-D02D-EA86-B62F2A43CB48}"/>
          </ac:picMkLst>
        </pc:picChg>
        <pc:cxnChg chg="mod">
          <ac:chgData name="Simon Rule" userId="98c9ffbb-e239-4ae9-884d-d4bd73ddbf24" providerId="ADAL" clId="{FC8A0035-422D-4967-82C1-9BA3DB602360}" dt="2026-03-11T16:29:50.041" v="3593" actId="1037"/>
          <ac:cxnSpMkLst>
            <pc:docMk/>
            <pc:sldMk cId="8905158" sldId="2147478903"/>
            <ac:cxnSpMk id="37" creationId="{079DB2C2-17EC-9D59-CF6C-FCE133D2A936}"/>
          </ac:cxnSpMkLst>
        </pc:cxnChg>
        <pc:cxnChg chg="mod">
          <ac:chgData name="Simon Rule" userId="98c9ffbb-e239-4ae9-884d-d4bd73ddbf24" providerId="ADAL" clId="{FC8A0035-422D-4967-82C1-9BA3DB602360}" dt="2026-03-11T16:29:50.041" v="3593" actId="1037"/>
          <ac:cxnSpMkLst>
            <pc:docMk/>
            <pc:sldMk cId="8905158" sldId="2147478903"/>
            <ac:cxnSpMk id="39" creationId="{FD5D2448-0A0D-9808-B19A-B6B3D8C7B6CD}"/>
          </ac:cxnSpMkLst>
        </pc:cxnChg>
      </pc:sldChg>
      <pc:sldChg chg="addSp delSp modSp del mod ord">
        <pc:chgData name="Simon Rule" userId="98c9ffbb-e239-4ae9-884d-d4bd73ddbf24" providerId="ADAL" clId="{FC8A0035-422D-4967-82C1-9BA3DB602360}" dt="2026-03-11T17:37:28.392" v="4220" actId="2696"/>
        <pc:sldMkLst>
          <pc:docMk/>
          <pc:sldMk cId="919893086" sldId="2147478904"/>
        </pc:sldMkLst>
        <pc:picChg chg="add del mod modCrop">
          <ac:chgData name="Simon Rule" userId="98c9ffbb-e239-4ae9-884d-d4bd73ddbf24" providerId="ADAL" clId="{FC8A0035-422D-4967-82C1-9BA3DB602360}" dt="2026-03-11T16:44:17.993" v="3751" actId="478"/>
          <ac:picMkLst>
            <pc:docMk/>
            <pc:sldMk cId="919893086" sldId="2147478904"/>
            <ac:picMk id="2" creationId="{AF225DEB-4795-8B73-1629-D6E155363C72}"/>
          </ac:picMkLst>
        </pc:picChg>
        <pc:picChg chg="add mod">
          <ac:chgData name="Simon Rule" userId="98c9ffbb-e239-4ae9-884d-d4bd73ddbf24" providerId="ADAL" clId="{FC8A0035-422D-4967-82C1-9BA3DB602360}" dt="2026-03-11T16:44:28.374" v="3754" actId="14100"/>
          <ac:picMkLst>
            <pc:docMk/>
            <pc:sldMk cId="919893086" sldId="2147478904"/>
            <ac:picMk id="4" creationId="{3837A56C-3080-4586-D17F-B9393655F4F7}"/>
          </ac:picMkLst>
        </pc:picChg>
      </pc:sldChg>
      <pc:sldChg chg="addSp modSp del mod ord">
        <pc:chgData name="Simon Rule" userId="98c9ffbb-e239-4ae9-884d-d4bd73ddbf24" providerId="ADAL" clId="{FC8A0035-422D-4967-82C1-9BA3DB602360}" dt="2026-03-11T17:31:57.796" v="4184" actId="47"/>
        <pc:sldMkLst>
          <pc:docMk/>
          <pc:sldMk cId="1948431748" sldId="2147478905"/>
        </pc:sldMkLst>
      </pc:sldChg>
      <pc:sldChg chg="addSp delSp modSp del mod">
        <pc:chgData name="Simon Rule" userId="98c9ffbb-e239-4ae9-884d-d4bd73ddbf24" providerId="ADAL" clId="{FC8A0035-422D-4967-82C1-9BA3DB602360}" dt="2026-03-11T17:41:23.196" v="4229" actId="47"/>
        <pc:sldMkLst>
          <pc:docMk/>
          <pc:sldMk cId="3803002402" sldId="2147478906"/>
        </pc:sldMkLst>
        <pc:picChg chg="add del mod">
          <ac:chgData name="Simon Rule" userId="98c9ffbb-e239-4ae9-884d-d4bd73ddbf24" providerId="ADAL" clId="{FC8A0035-422D-4967-82C1-9BA3DB602360}" dt="2026-03-11T16:24:11.052" v="3487" actId="21"/>
          <ac:picMkLst>
            <pc:docMk/>
            <pc:sldMk cId="3803002402" sldId="2147478906"/>
            <ac:picMk id="2" creationId="{2D0FE951-E6E7-89A1-4E97-8F142AA8DC19}"/>
          </ac:picMkLst>
        </pc:picChg>
        <pc:picChg chg="add del mod">
          <ac:chgData name="Simon Rule" userId="98c9ffbb-e239-4ae9-884d-d4bd73ddbf24" providerId="ADAL" clId="{FC8A0035-422D-4967-82C1-9BA3DB602360}" dt="2026-03-11T17:40:50.560" v="4224" actId="21"/>
          <ac:picMkLst>
            <pc:docMk/>
            <pc:sldMk cId="3803002402" sldId="2147478906"/>
            <ac:picMk id="4" creationId="{E9F5B6BD-9710-B507-F504-9B268CC93668}"/>
          </ac:picMkLst>
        </pc:picChg>
      </pc:sldChg>
      <pc:sldChg chg="addSp delSp modSp del mod">
        <pc:chgData name="Simon Rule" userId="98c9ffbb-e239-4ae9-884d-d4bd73ddbf24" providerId="ADAL" clId="{FC8A0035-422D-4967-82C1-9BA3DB602360}" dt="2026-03-11T17:15:28.199" v="4087" actId="2696"/>
        <pc:sldMkLst>
          <pc:docMk/>
          <pc:sldMk cId="93463310" sldId="2147478907"/>
        </pc:sldMkLst>
        <pc:picChg chg="add mod">
          <ac:chgData name="Simon Rule" userId="98c9ffbb-e239-4ae9-884d-d4bd73ddbf24" providerId="ADAL" clId="{FC8A0035-422D-4967-82C1-9BA3DB602360}" dt="2026-03-11T16:45:01.793" v="3758" actId="14100"/>
          <ac:picMkLst>
            <pc:docMk/>
            <pc:sldMk cId="93463310" sldId="2147478907"/>
            <ac:picMk id="2" creationId="{2D0FE951-E6E7-89A1-4E97-8F142AA8DC19}"/>
          </ac:picMkLst>
        </pc:picChg>
        <pc:picChg chg="add del mod">
          <ac:chgData name="Simon Rule" userId="98c9ffbb-e239-4ae9-884d-d4bd73ddbf24" providerId="ADAL" clId="{FC8A0035-422D-4967-82C1-9BA3DB602360}" dt="2026-03-11T16:44:54.834" v="3756" actId="478"/>
          <ac:picMkLst>
            <pc:docMk/>
            <pc:sldMk cId="93463310" sldId="2147478907"/>
            <ac:picMk id="4" creationId="{334305D8-96A6-9EA1-5E35-A7B8440441C1}"/>
          </ac:picMkLst>
        </pc:picChg>
        <pc:picChg chg="add del mod">
          <ac:chgData name="Simon Rule" userId="98c9ffbb-e239-4ae9-884d-d4bd73ddbf24" providerId="ADAL" clId="{FC8A0035-422D-4967-82C1-9BA3DB602360}" dt="2026-03-11T16:44:46.031" v="3755" actId="478"/>
          <ac:picMkLst>
            <pc:docMk/>
            <pc:sldMk cId="93463310" sldId="2147478907"/>
            <ac:picMk id="5" creationId="{74B09EFA-98A6-0328-5EA7-88F380601906}"/>
          </ac:picMkLst>
        </pc:picChg>
      </pc:sldChg>
      <pc:sldChg chg="delSp modSp mod ord">
        <pc:chgData name="Simon Rule" userId="98c9ffbb-e239-4ae9-884d-d4bd73ddbf24" providerId="ADAL" clId="{FC8A0035-422D-4967-82C1-9BA3DB602360}" dt="2026-03-11T17:36:38.225" v="4217"/>
        <pc:sldMkLst>
          <pc:docMk/>
          <pc:sldMk cId="329422614" sldId="2147478913"/>
        </pc:sldMkLst>
        <pc:spChg chg="mod">
          <ac:chgData name="Simon Rule" userId="98c9ffbb-e239-4ae9-884d-d4bd73ddbf24" providerId="ADAL" clId="{FC8A0035-422D-4967-82C1-9BA3DB602360}" dt="2026-02-16T16:33:21.645" v="1107" actId="20577"/>
          <ac:spMkLst>
            <pc:docMk/>
            <pc:sldMk cId="329422614" sldId="2147478913"/>
            <ac:spMk id="9" creationId="{63E9E3DC-DBC2-6984-24AB-C6765DB6B194}"/>
          </ac:spMkLst>
        </pc:spChg>
        <pc:picChg chg="mod">
          <ac:chgData name="Simon Rule" userId="98c9ffbb-e239-4ae9-884d-d4bd73ddbf24" providerId="ADAL" clId="{FC8A0035-422D-4967-82C1-9BA3DB602360}" dt="2026-02-16T16:33:30.966" v="1130" actId="1035"/>
          <ac:picMkLst>
            <pc:docMk/>
            <pc:sldMk cId="329422614" sldId="2147478913"/>
            <ac:picMk id="2050" creationId="{70B8AF2C-A594-209B-E578-412D4684049C}"/>
          </ac:picMkLst>
        </pc:picChg>
        <pc:picChg chg="mod">
          <ac:chgData name="Simon Rule" userId="98c9ffbb-e239-4ae9-884d-d4bd73ddbf24" providerId="ADAL" clId="{FC8A0035-422D-4967-82C1-9BA3DB602360}" dt="2026-02-16T16:33:30.966" v="1130" actId="1035"/>
          <ac:picMkLst>
            <pc:docMk/>
            <pc:sldMk cId="329422614" sldId="2147478913"/>
            <ac:picMk id="2052" creationId="{BE779BDE-5AEE-8DE4-8AC1-5A92890FD968}"/>
          </ac:picMkLst>
        </pc:picChg>
      </pc:sldChg>
      <pc:sldChg chg="addSp delSp modSp mod modAnim">
        <pc:chgData name="Simon Rule" userId="98c9ffbb-e239-4ae9-884d-d4bd73ddbf24" providerId="ADAL" clId="{FC8A0035-422D-4967-82C1-9BA3DB602360}" dt="2026-03-11T19:34:13.359" v="4436" actId="166"/>
        <pc:sldMkLst>
          <pc:docMk/>
          <pc:sldMk cId="4041291253" sldId="2147478914"/>
        </pc:sldMkLst>
        <pc:spChg chg="mod ord">
          <ac:chgData name="Simon Rule" userId="98c9ffbb-e239-4ae9-884d-d4bd73ddbf24" providerId="ADAL" clId="{FC8A0035-422D-4967-82C1-9BA3DB602360}" dt="2026-03-11T19:32:29.646" v="4428" actId="20577"/>
          <ac:spMkLst>
            <pc:docMk/>
            <pc:sldMk cId="4041291253" sldId="2147478914"/>
            <ac:spMk id="9" creationId="{4228954C-586F-6EBD-F3F0-1ADE43021425}"/>
          </ac:spMkLst>
        </pc:spChg>
        <pc:picChg chg="add mod ord">
          <ac:chgData name="Simon Rule" userId="98c9ffbb-e239-4ae9-884d-d4bd73ddbf24" providerId="ADAL" clId="{FC8A0035-422D-4967-82C1-9BA3DB602360}" dt="2026-03-11T19:33:54.770" v="4435" actId="1076"/>
          <ac:picMkLst>
            <pc:docMk/>
            <pc:sldMk cId="4041291253" sldId="2147478914"/>
            <ac:picMk id="5" creationId="{D058D3C5-996A-0726-8A0A-3DADB55042B0}"/>
          </ac:picMkLst>
        </pc:picChg>
        <pc:picChg chg="add del mod">
          <ac:chgData name="Simon Rule" userId="98c9ffbb-e239-4ae9-884d-d4bd73ddbf24" providerId="ADAL" clId="{FC8A0035-422D-4967-82C1-9BA3DB602360}" dt="2026-03-11T16:26:04.554" v="3506" actId="478"/>
          <ac:picMkLst>
            <pc:docMk/>
            <pc:sldMk cId="4041291253" sldId="2147478914"/>
            <ac:picMk id="7" creationId="{4AA17CE6-F870-CAD6-F285-EED54E720918}"/>
          </ac:picMkLst>
        </pc:picChg>
        <pc:picChg chg="add mod ord">
          <ac:chgData name="Simon Rule" userId="98c9ffbb-e239-4ae9-884d-d4bd73ddbf24" providerId="ADAL" clId="{FC8A0035-422D-4967-82C1-9BA3DB602360}" dt="2026-03-11T19:34:13.359" v="4436" actId="166"/>
          <ac:picMkLst>
            <pc:docMk/>
            <pc:sldMk cId="4041291253" sldId="2147478914"/>
            <ac:picMk id="17" creationId="{D96931DC-25B4-4B22-34A8-E80D678CF74F}"/>
          </ac:picMkLst>
        </pc:picChg>
        <pc:picChg chg="add del mod">
          <ac:chgData name="Simon Rule" userId="98c9ffbb-e239-4ae9-884d-d4bd73ddbf24" providerId="ADAL" clId="{FC8A0035-422D-4967-82C1-9BA3DB602360}" dt="2026-03-11T16:26:05.375" v="3507" actId="478"/>
          <ac:picMkLst>
            <pc:docMk/>
            <pc:sldMk cId="4041291253" sldId="2147478914"/>
            <ac:picMk id="1026" creationId="{343DDF6C-3D16-D394-2F14-5855586EE059}"/>
          </ac:picMkLst>
        </pc:picChg>
      </pc:sldChg>
      <pc:sldChg chg="addSp delSp modSp add mod ord">
        <pc:chgData name="Simon Rule" userId="98c9ffbb-e239-4ae9-884d-d4bd73ddbf24" providerId="ADAL" clId="{FC8A0035-422D-4967-82C1-9BA3DB602360}" dt="2026-03-11T21:30:31.550" v="4579" actId="20577"/>
        <pc:sldMkLst>
          <pc:docMk/>
          <pc:sldMk cId="2284281804" sldId="2147478915"/>
        </pc:sldMkLst>
        <pc:spChg chg="add mod">
          <ac:chgData name="Simon Rule" userId="98c9ffbb-e239-4ae9-884d-d4bd73ddbf24" providerId="ADAL" clId="{FC8A0035-422D-4967-82C1-9BA3DB602360}" dt="2026-03-11T21:29:55.813" v="4527" actId="20577"/>
          <ac:spMkLst>
            <pc:docMk/>
            <pc:sldMk cId="2284281804" sldId="2147478915"/>
            <ac:spMk id="2" creationId="{AD587142-0B5E-B85C-3FAD-FA339145D0AF}"/>
          </ac:spMkLst>
        </pc:spChg>
        <pc:spChg chg="mod">
          <ac:chgData name="Simon Rule" userId="98c9ffbb-e239-4ae9-884d-d4bd73ddbf24" providerId="ADAL" clId="{FC8A0035-422D-4967-82C1-9BA3DB602360}" dt="2026-03-11T21:30:31.550" v="4579" actId="20577"/>
          <ac:spMkLst>
            <pc:docMk/>
            <pc:sldMk cId="2284281804" sldId="2147478915"/>
            <ac:spMk id="9" creationId="{183CE0AB-6B5F-6F79-5346-CB320666353F}"/>
          </ac:spMkLst>
        </pc:spChg>
        <pc:spChg chg="mod">
          <ac:chgData name="Simon Rule" userId="98c9ffbb-e239-4ae9-884d-d4bd73ddbf24" providerId="ADAL" clId="{FC8A0035-422D-4967-82C1-9BA3DB602360}" dt="2026-02-09T09:28:11.567" v="439" actId="20577"/>
          <ac:spMkLst>
            <pc:docMk/>
            <pc:sldMk cId="2284281804" sldId="2147478915"/>
            <ac:spMk id="10" creationId="{D7DFF19A-A19F-D172-1DB4-B58958E82595}"/>
          </ac:spMkLst>
        </pc:spChg>
        <pc:picChg chg="add mod modCrop">
          <ac:chgData name="Simon Rule" userId="98c9ffbb-e239-4ae9-884d-d4bd73ddbf24" providerId="ADAL" clId="{FC8A0035-422D-4967-82C1-9BA3DB602360}" dt="2026-03-11T16:48:06.495" v="3854" actId="14861"/>
          <ac:picMkLst>
            <pc:docMk/>
            <pc:sldMk cId="2284281804" sldId="2147478915"/>
            <ac:picMk id="7" creationId="{A24F1127-A52E-A480-0CA9-A879BC2ADB8E}"/>
          </ac:picMkLst>
        </pc:picChg>
        <pc:picChg chg="add mod">
          <ac:chgData name="Simon Rule" userId="98c9ffbb-e239-4ae9-884d-d4bd73ddbf24" providerId="ADAL" clId="{FC8A0035-422D-4967-82C1-9BA3DB602360}" dt="2026-03-11T16:48:02.157" v="3853" actId="14861"/>
          <ac:picMkLst>
            <pc:docMk/>
            <pc:sldMk cId="2284281804" sldId="2147478915"/>
            <ac:picMk id="11" creationId="{7C74FAD8-468B-4419-E041-49CB6EE1B0FD}"/>
          </ac:picMkLst>
        </pc:picChg>
      </pc:sldChg>
      <pc:sldChg chg="addSp delSp modSp add mod ord modAnim">
        <pc:chgData name="Simon Rule" userId="98c9ffbb-e239-4ae9-884d-d4bd73ddbf24" providerId="ADAL" clId="{FC8A0035-422D-4967-82C1-9BA3DB602360}" dt="2026-03-11T20:59:00.962" v="4452"/>
        <pc:sldMkLst>
          <pc:docMk/>
          <pc:sldMk cId="804745897" sldId="2147478916"/>
        </pc:sldMkLst>
        <pc:spChg chg="add mod">
          <ac:chgData name="Simon Rule" userId="98c9ffbb-e239-4ae9-884d-d4bd73ddbf24" providerId="ADAL" clId="{FC8A0035-422D-4967-82C1-9BA3DB602360}" dt="2026-03-11T15:36:21.675" v="3005"/>
          <ac:spMkLst>
            <pc:docMk/>
            <pc:sldMk cId="804745897" sldId="2147478916"/>
            <ac:spMk id="2" creationId="{FF29E9B7-D4C1-0D7D-9437-7C4DACD8E5FD}"/>
          </ac:spMkLst>
        </pc:spChg>
        <pc:spChg chg="mod">
          <ac:chgData name="Simon Rule" userId="98c9ffbb-e239-4ae9-884d-d4bd73ddbf24" providerId="ADAL" clId="{FC8A0035-422D-4967-82C1-9BA3DB602360}" dt="2026-03-11T15:37:29.043" v="3092" actId="20577"/>
          <ac:spMkLst>
            <pc:docMk/>
            <pc:sldMk cId="804745897" sldId="2147478916"/>
            <ac:spMk id="9" creationId="{42B13B0D-D47E-B6C9-82BD-8D0844DE77EC}"/>
          </ac:spMkLst>
        </pc:spChg>
        <pc:spChg chg="mod">
          <ac:chgData name="Simon Rule" userId="98c9ffbb-e239-4ae9-884d-d4bd73ddbf24" providerId="ADAL" clId="{FC8A0035-422D-4967-82C1-9BA3DB602360}" dt="2026-03-09T14:14:46.595" v="1628" actId="20577"/>
          <ac:spMkLst>
            <pc:docMk/>
            <pc:sldMk cId="804745897" sldId="2147478916"/>
            <ac:spMk id="10" creationId="{9DA05D46-18A2-ABD7-78DD-721623EBC992}"/>
          </ac:spMkLst>
        </pc:spChg>
        <pc:picChg chg="add mod">
          <ac:chgData name="Simon Rule" userId="98c9ffbb-e239-4ae9-884d-d4bd73ddbf24" providerId="ADAL" clId="{FC8A0035-422D-4967-82C1-9BA3DB602360}" dt="2026-03-11T18:22:49.789" v="4297" actId="14861"/>
          <ac:picMkLst>
            <pc:docMk/>
            <pc:sldMk cId="804745897" sldId="2147478916"/>
            <ac:picMk id="4" creationId="{16387AC1-8323-8FE6-7678-AEE71D5DDAB4}"/>
          </ac:picMkLst>
        </pc:picChg>
        <pc:picChg chg="add mod ord">
          <ac:chgData name="Simon Rule" userId="98c9ffbb-e239-4ae9-884d-d4bd73ddbf24" providerId="ADAL" clId="{FC8A0035-422D-4967-82C1-9BA3DB602360}" dt="2026-03-11T15:36:45.761" v="3070" actId="1036"/>
          <ac:picMkLst>
            <pc:docMk/>
            <pc:sldMk cId="804745897" sldId="2147478916"/>
            <ac:picMk id="7" creationId="{C956E4D8-74F4-78C4-A66F-F61338497370}"/>
          </ac:picMkLst>
        </pc:picChg>
      </pc:sldChg>
      <pc:sldChg chg="addSp delSp modSp add mod ord modAnim">
        <pc:chgData name="Simon Rule" userId="98c9ffbb-e239-4ae9-884d-d4bd73ddbf24" providerId="ADAL" clId="{FC8A0035-422D-4967-82C1-9BA3DB602360}" dt="2026-03-11T20:58:45.429" v="4450"/>
        <pc:sldMkLst>
          <pc:docMk/>
          <pc:sldMk cId="457234998" sldId="2147478917"/>
        </pc:sldMkLst>
        <pc:spChg chg="mod">
          <ac:chgData name="Simon Rule" userId="98c9ffbb-e239-4ae9-884d-d4bd73ddbf24" providerId="ADAL" clId="{FC8A0035-422D-4967-82C1-9BA3DB602360}" dt="2026-03-09T14:14:37.292" v="1618" actId="255"/>
          <ac:spMkLst>
            <pc:docMk/>
            <pc:sldMk cId="457234998" sldId="2147478917"/>
            <ac:spMk id="2" creationId="{375C2220-410D-9D99-C7F5-1CEB34005791}"/>
          </ac:spMkLst>
        </pc:spChg>
        <pc:spChg chg="mod">
          <ac:chgData name="Simon Rule" userId="98c9ffbb-e239-4ae9-884d-d4bd73ddbf24" providerId="ADAL" clId="{FC8A0035-422D-4967-82C1-9BA3DB602360}" dt="2026-03-11T20:12:16.128" v="4438" actId="20577"/>
          <ac:spMkLst>
            <pc:docMk/>
            <pc:sldMk cId="457234998" sldId="2147478917"/>
            <ac:spMk id="3" creationId="{40C60D7E-30B2-7D79-3509-0F24A458686F}"/>
          </ac:spMkLst>
        </pc:spChg>
        <pc:spChg chg="add mod">
          <ac:chgData name="Simon Rule" userId="98c9ffbb-e239-4ae9-884d-d4bd73ddbf24" providerId="ADAL" clId="{FC8A0035-422D-4967-82C1-9BA3DB602360}" dt="2026-03-11T15:34:52.084" v="2952" actId="208"/>
          <ac:spMkLst>
            <pc:docMk/>
            <pc:sldMk cId="457234998" sldId="2147478917"/>
            <ac:spMk id="7" creationId="{405DF058-834B-20C6-5BC1-21D235B02ED0}"/>
          </ac:spMkLst>
        </pc:spChg>
        <pc:picChg chg="add mod">
          <ac:chgData name="Simon Rule" userId="98c9ffbb-e239-4ae9-884d-d4bd73ddbf24" providerId="ADAL" clId="{FC8A0035-422D-4967-82C1-9BA3DB602360}" dt="2026-03-11T18:22:55.374" v="4298" actId="14861"/>
          <ac:picMkLst>
            <pc:docMk/>
            <pc:sldMk cId="457234998" sldId="2147478917"/>
            <ac:picMk id="5" creationId="{098BC7F1-D1EC-DDDA-C941-C0962AFA4E6A}"/>
          </ac:picMkLst>
        </pc:picChg>
        <pc:picChg chg="add mod">
          <ac:chgData name="Simon Rule" userId="98c9ffbb-e239-4ae9-884d-d4bd73ddbf24" providerId="ADAL" clId="{FC8A0035-422D-4967-82C1-9BA3DB602360}" dt="2026-03-11T15:36:41.912" v="3067" actId="14100"/>
          <ac:picMkLst>
            <pc:docMk/>
            <pc:sldMk cId="457234998" sldId="2147478917"/>
            <ac:picMk id="6" creationId="{5AAA2A21-5A25-B0A7-90E8-A2D28F8CC64F}"/>
          </ac:picMkLst>
        </pc:picChg>
      </pc:sldChg>
      <pc:sldChg chg="addSp delSp modSp add mod modAnim">
        <pc:chgData name="Simon Rule" userId="98c9ffbb-e239-4ae9-884d-d4bd73ddbf24" providerId="ADAL" clId="{FC8A0035-422D-4967-82C1-9BA3DB602360}" dt="2026-03-11T20:49:57.151" v="4441"/>
        <pc:sldMkLst>
          <pc:docMk/>
          <pc:sldMk cId="2745511966" sldId="2147478918"/>
        </pc:sldMkLst>
        <pc:spChg chg="mod ord">
          <ac:chgData name="Simon Rule" userId="98c9ffbb-e239-4ae9-884d-d4bd73ddbf24" providerId="ADAL" clId="{FC8A0035-422D-4967-82C1-9BA3DB602360}" dt="2026-03-11T16:05:31.288" v="3418" actId="1036"/>
          <ac:spMkLst>
            <pc:docMk/>
            <pc:sldMk cId="2745511966" sldId="2147478918"/>
            <ac:spMk id="2" creationId="{623A6D0C-1175-B98D-922C-14842F972562}"/>
          </ac:spMkLst>
        </pc:spChg>
        <pc:spChg chg="del mod">
          <ac:chgData name="Simon Rule" userId="98c9ffbb-e239-4ae9-884d-d4bd73ddbf24" providerId="ADAL" clId="{FC8A0035-422D-4967-82C1-9BA3DB602360}" dt="2026-03-11T15:51:22.603" v="3248" actId="478"/>
          <ac:spMkLst>
            <pc:docMk/>
            <pc:sldMk cId="2745511966" sldId="2147478918"/>
            <ac:spMk id="5" creationId="{D97AFEEE-907C-997E-37E4-FABFD102F467}"/>
          </ac:spMkLst>
        </pc:spChg>
        <pc:spChg chg="del mod">
          <ac:chgData name="Simon Rule" userId="98c9ffbb-e239-4ae9-884d-d4bd73ddbf24" providerId="ADAL" clId="{FC8A0035-422D-4967-82C1-9BA3DB602360}" dt="2026-03-11T15:51:24.400" v="3249" actId="478"/>
          <ac:spMkLst>
            <pc:docMk/>
            <pc:sldMk cId="2745511966" sldId="2147478918"/>
            <ac:spMk id="7" creationId="{7F3C9F16-0421-BD0A-86D3-1DAA99A263EE}"/>
          </ac:spMkLst>
        </pc:spChg>
        <pc:spChg chg="mod">
          <ac:chgData name="Simon Rule" userId="98c9ffbb-e239-4ae9-884d-d4bd73ddbf24" providerId="ADAL" clId="{FC8A0035-422D-4967-82C1-9BA3DB602360}" dt="2026-03-11T16:03:58.467" v="3367" actId="20577"/>
          <ac:spMkLst>
            <pc:docMk/>
            <pc:sldMk cId="2745511966" sldId="2147478918"/>
            <ac:spMk id="9" creationId="{49F96F80-AFD8-3C7F-5277-C4CAE43B9AAA}"/>
          </ac:spMkLst>
        </pc:spChg>
        <pc:spChg chg="del">
          <ac:chgData name="Simon Rule" userId="98c9ffbb-e239-4ae9-884d-d4bd73ddbf24" providerId="ADAL" clId="{FC8A0035-422D-4967-82C1-9BA3DB602360}" dt="2026-03-11T16:01:47.291" v="3256" actId="478"/>
          <ac:spMkLst>
            <pc:docMk/>
            <pc:sldMk cId="2745511966" sldId="2147478918"/>
            <ac:spMk id="11" creationId="{C5663E74-76BF-FD40-1DF2-A8FA9A524A29}"/>
          </ac:spMkLst>
        </pc:spChg>
        <pc:picChg chg="add del mod">
          <ac:chgData name="Simon Rule" userId="98c9ffbb-e239-4ae9-884d-d4bd73ddbf24" providerId="ADAL" clId="{FC8A0035-422D-4967-82C1-9BA3DB602360}" dt="2026-03-11T18:22:30.647" v="4294" actId="14861"/>
          <ac:picMkLst>
            <pc:docMk/>
            <pc:sldMk cId="2745511966" sldId="2147478918"/>
            <ac:picMk id="4" creationId="{6594CDBF-2E69-251C-02B1-BD4595EAFE9F}"/>
          </ac:picMkLst>
        </pc:picChg>
      </pc:sldChg>
      <pc:sldChg chg="addSp delSp modSp add mod modAnim">
        <pc:chgData name="Simon Rule" userId="98c9ffbb-e239-4ae9-884d-d4bd73ddbf24" providerId="ADAL" clId="{FC8A0035-422D-4967-82C1-9BA3DB602360}" dt="2026-03-11T19:30:44.252" v="4421" actId="1035"/>
        <pc:sldMkLst>
          <pc:docMk/>
          <pc:sldMk cId="4006428889" sldId="2147478919"/>
        </pc:sldMkLst>
        <pc:spChg chg="mod ord">
          <ac:chgData name="Simon Rule" userId="98c9ffbb-e239-4ae9-884d-d4bd73ddbf24" providerId="ADAL" clId="{FC8A0035-422D-4967-82C1-9BA3DB602360}" dt="2026-03-11T19:30:44.252" v="4421" actId="1035"/>
          <ac:spMkLst>
            <pc:docMk/>
            <pc:sldMk cId="4006428889" sldId="2147478919"/>
            <ac:spMk id="2" creationId="{5D95D1C3-7430-6BA2-4381-E443756CBA56}"/>
          </ac:spMkLst>
        </pc:spChg>
        <pc:spChg chg="mod ord">
          <ac:chgData name="Simon Rule" userId="98c9ffbb-e239-4ae9-884d-d4bd73ddbf24" providerId="ADAL" clId="{FC8A0035-422D-4967-82C1-9BA3DB602360}" dt="2026-03-11T19:30:18.567" v="4409" actId="166"/>
          <ac:spMkLst>
            <pc:docMk/>
            <pc:sldMk cId="4006428889" sldId="2147478919"/>
            <ac:spMk id="4" creationId="{F20B9C44-1C3B-3E75-5B69-B216A3EF99D3}"/>
          </ac:spMkLst>
        </pc:spChg>
        <pc:spChg chg="mod ord">
          <ac:chgData name="Simon Rule" userId="98c9ffbb-e239-4ae9-884d-d4bd73ddbf24" providerId="ADAL" clId="{FC8A0035-422D-4967-82C1-9BA3DB602360}" dt="2026-03-11T19:28:54.484" v="4402" actId="170"/>
          <ac:spMkLst>
            <pc:docMk/>
            <pc:sldMk cId="4006428889" sldId="2147478919"/>
            <ac:spMk id="5" creationId="{B2F615BA-44E0-892E-C5E7-0B18F897E465}"/>
          </ac:spMkLst>
        </pc:spChg>
        <pc:spChg chg="mod ord">
          <ac:chgData name="Simon Rule" userId="98c9ffbb-e239-4ae9-884d-d4bd73ddbf24" providerId="ADAL" clId="{FC8A0035-422D-4967-82C1-9BA3DB602360}" dt="2026-03-11T19:28:16.841" v="4398" actId="170"/>
          <ac:spMkLst>
            <pc:docMk/>
            <pc:sldMk cId="4006428889" sldId="2147478919"/>
            <ac:spMk id="7" creationId="{C397A562-1B15-72E3-2B1A-F8D8B066F821}"/>
          </ac:spMkLst>
        </pc:spChg>
        <pc:spChg chg="mod">
          <ac:chgData name="Simon Rule" userId="98c9ffbb-e239-4ae9-884d-d4bd73ddbf24" providerId="ADAL" clId="{FC8A0035-422D-4967-82C1-9BA3DB602360}" dt="2026-03-11T16:43:21.046" v="3711" actId="1035"/>
          <ac:spMkLst>
            <pc:docMk/>
            <pc:sldMk cId="4006428889" sldId="2147478919"/>
            <ac:spMk id="8" creationId="{4D0F48DA-A584-F9E9-399F-F255D1E965A5}"/>
          </ac:spMkLst>
        </pc:spChg>
        <pc:spChg chg="mod">
          <ac:chgData name="Simon Rule" userId="98c9ffbb-e239-4ae9-884d-d4bd73ddbf24" providerId="ADAL" clId="{FC8A0035-422D-4967-82C1-9BA3DB602360}" dt="2026-03-11T16:43:03.087" v="3689" actId="1035"/>
          <ac:spMkLst>
            <pc:docMk/>
            <pc:sldMk cId="4006428889" sldId="2147478919"/>
            <ac:spMk id="9" creationId="{544995CB-097A-B3C4-C614-4D8E2AB2C9C9}"/>
          </ac:spMkLst>
        </pc:spChg>
        <pc:picChg chg="add del mod">
          <ac:chgData name="Simon Rule" userId="98c9ffbb-e239-4ae9-884d-d4bd73ddbf24" providerId="ADAL" clId="{FC8A0035-422D-4967-82C1-9BA3DB602360}" dt="2026-03-11T16:22:41.331" v="3481" actId="21"/>
          <ac:picMkLst>
            <pc:docMk/>
            <pc:sldMk cId="4006428889" sldId="2147478919"/>
            <ac:picMk id="11" creationId="{CA41F0C4-9E81-23D2-7B1F-7070E092F73E}"/>
          </ac:picMkLst>
        </pc:picChg>
        <pc:picChg chg="add del mod">
          <ac:chgData name="Simon Rule" userId="98c9ffbb-e239-4ae9-884d-d4bd73ddbf24" providerId="ADAL" clId="{FC8A0035-422D-4967-82C1-9BA3DB602360}" dt="2026-03-11T16:22:41.331" v="3481" actId="21"/>
          <ac:picMkLst>
            <pc:docMk/>
            <pc:sldMk cId="4006428889" sldId="2147478919"/>
            <ac:picMk id="12" creationId="{595C744B-BC4F-7377-A9A5-64CDB59FE624}"/>
          </ac:picMkLst>
        </pc:picChg>
        <pc:picChg chg="add mod ord">
          <ac:chgData name="Simon Rule" userId="98c9ffbb-e239-4ae9-884d-d4bd73ddbf24" providerId="ADAL" clId="{FC8A0035-422D-4967-82C1-9BA3DB602360}" dt="2026-03-11T19:27:27.870" v="4396" actId="167"/>
          <ac:picMkLst>
            <pc:docMk/>
            <pc:sldMk cId="4006428889" sldId="2147478919"/>
            <ac:picMk id="13" creationId="{E9F5B6BD-9710-B507-F504-9B268CC93668}"/>
          </ac:picMkLst>
        </pc:picChg>
      </pc:sldChg>
      <pc:sldChg chg="addSp delSp modSp add mod ord modAnim">
        <pc:chgData name="Simon Rule" userId="98c9ffbb-e239-4ae9-884d-d4bd73ddbf24" providerId="ADAL" clId="{FC8A0035-422D-4967-82C1-9BA3DB602360}" dt="2026-03-11T21:27:29.902" v="4459" actId="1076"/>
        <pc:sldMkLst>
          <pc:docMk/>
          <pc:sldMk cId="3913625348" sldId="2147478920"/>
        </pc:sldMkLst>
        <pc:spChg chg="mod">
          <ac:chgData name="Simon Rule" userId="98c9ffbb-e239-4ae9-884d-d4bd73ddbf24" providerId="ADAL" clId="{FC8A0035-422D-4967-82C1-9BA3DB602360}" dt="2026-03-11T17:32:43.329" v="4211" actId="20577"/>
          <ac:spMkLst>
            <pc:docMk/>
            <pc:sldMk cId="3913625348" sldId="2147478920"/>
            <ac:spMk id="2" creationId="{056B5801-C2DB-AEDE-78C7-DDDA5F2308AD}"/>
          </ac:spMkLst>
        </pc:spChg>
        <pc:spChg chg="mod">
          <ac:chgData name="Simon Rule" userId="98c9ffbb-e239-4ae9-884d-d4bd73ddbf24" providerId="ADAL" clId="{FC8A0035-422D-4967-82C1-9BA3DB602360}" dt="2026-03-11T16:36:18.025" v="3651" actId="14100"/>
          <ac:spMkLst>
            <pc:docMk/>
            <pc:sldMk cId="3913625348" sldId="2147478920"/>
            <ac:spMk id="3" creationId="{85879C06-AC36-6648-1075-8B3BA98E9AF8}"/>
          </ac:spMkLst>
        </pc:spChg>
        <pc:spChg chg="del mod">
          <ac:chgData name="Simon Rule" userId="98c9ffbb-e239-4ae9-884d-d4bd73ddbf24" providerId="ADAL" clId="{FC8A0035-422D-4967-82C1-9BA3DB602360}" dt="2026-03-11T16:27:15.082" v="3519" actId="478"/>
          <ac:spMkLst>
            <pc:docMk/>
            <pc:sldMk cId="3913625348" sldId="2147478920"/>
            <ac:spMk id="5" creationId="{69EA6871-9AFE-6718-CA25-C1B39940A96E}"/>
          </ac:spMkLst>
        </pc:spChg>
        <pc:picChg chg="add del mod">
          <ac:chgData name="Simon Rule" userId="98c9ffbb-e239-4ae9-884d-d4bd73ddbf24" providerId="ADAL" clId="{FC8A0035-422D-4967-82C1-9BA3DB602360}" dt="2026-03-11T18:19:53.466" v="4280" actId="478"/>
          <ac:picMkLst>
            <pc:docMk/>
            <pc:sldMk cId="3913625348" sldId="2147478920"/>
            <ac:picMk id="6" creationId="{03C994CE-7F67-94CC-19A4-269213E677B8}"/>
          </ac:picMkLst>
        </pc:picChg>
        <pc:picChg chg="add del mod">
          <ac:chgData name="Simon Rule" userId="98c9ffbb-e239-4ae9-884d-d4bd73ddbf24" providerId="ADAL" clId="{FC8A0035-422D-4967-82C1-9BA3DB602360}" dt="2026-03-11T18:21:09.178" v="4284" actId="21"/>
          <ac:picMkLst>
            <pc:docMk/>
            <pc:sldMk cId="3913625348" sldId="2147478920"/>
            <ac:picMk id="7" creationId="{45FA69F8-452E-65F6-C4A4-A2ECF113F674}"/>
          </ac:picMkLst>
        </pc:picChg>
        <pc:picChg chg="add mod">
          <ac:chgData name="Simon Rule" userId="98c9ffbb-e239-4ae9-884d-d4bd73ddbf24" providerId="ADAL" clId="{FC8A0035-422D-4967-82C1-9BA3DB602360}" dt="2026-03-11T21:27:29.902" v="4459" actId="1076"/>
          <ac:picMkLst>
            <pc:docMk/>
            <pc:sldMk cId="3913625348" sldId="2147478920"/>
            <ac:picMk id="8" creationId="{323D1874-EA00-C04B-8F07-8D1285F46FCF}"/>
          </ac:picMkLst>
        </pc:picChg>
        <pc:picChg chg="add del mod">
          <ac:chgData name="Simon Rule" userId="98c9ffbb-e239-4ae9-884d-d4bd73ddbf24" providerId="ADAL" clId="{FC8A0035-422D-4967-82C1-9BA3DB602360}" dt="2026-03-11T16:35:11.307" v="3642" actId="478"/>
          <ac:picMkLst>
            <pc:docMk/>
            <pc:sldMk cId="3913625348" sldId="2147478920"/>
            <ac:picMk id="12" creationId="{D03BEA5B-1816-6317-8937-FCA7880B8144}"/>
          </ac:picMkLst>
        </pc:picChg>
        <pc:picChg chg="add mod">
          <ac:chgData name="Simon Rule" userId="98c9ffbb-e239-4ae9-884d-d4bd73ddbf24" providerId="ADAL" clId="{FC8A0035-422D-4967-82C1-9BA3DB602360}" dt="2026-03-11T16:36:25.436" v="3653" actId="14100"/>
          <ac:picMkLst>
            <pc:docMk/>
            <pc:sldMk cId="3913625348" sldId="2147478920"/>
            <ac:picMk id="13" creationId="{5D8D4121-A568-3545-9279-5893BFB07C49}"/>
          </ac:picMkLst>
        </pc:picChg>
        <pc:picChg chg="add del mod">
          <ac:chgData name="Simon Rule" userId="98c9ffbb-e239-4ae9-884d-d4bd73ddbf24" providerId="ADAL" clId="{FC8A0035-422D-4967-82C1-9BA3DB602360}" dt="2026-03-11T16:37:48.090" v="3657" actId="478"/>
          <ac:picMkLst>
            <pc:docMk/>
            <pc:sldMk cId="3913625348" sldId="2147478920"/>
            <ac:picMk id="15" creationId="{99DB394B-BDAC-7EC5-6FF4-1A3A670D5906}"/>
          </ac:picMkLst>
        </pc:picChg>
      </pc:sldChg>
      <pc:sldChg chg="addSp delSp modSp add mod ord">
        <pc:chgData name="Simon Rule" userId="98c9ffbb-e239-4ae9-884d-d4bd73ddbf24" providerId="ADAL" clId="{FC8A0035-422D-4967-82C1-9BA3DB602360}" dt="2026-03-11T18:22:08.573" v="4291" actId="14861"/>
        <pc:sldMkLst>
          <pc:docMk/>
          <pc:sldMk cId="4072386368" sldId="2147478921"/>
        </pc:sldMkLst>
        <pc:spChg chg="mod">
          <ac:chgData name="Simon Rule" userId="98c9ffbb-e239-4ae9-884d-d4bd73ddbf24" providerId="ADAL" clId="{FC8A0035-422D-4967-82C1-9BA3DB602360}" dt="2026-03-11T18:17:41.265" v="4278" actId="14100"/>
          <ac:spMkLst>
            <pc:docMk/>
            <pc:sldMk cId="4072386368" sldId="2147478921"/>
            <ac:spMk id="9" creationId="{2F07BCC1-5B09-B5AC-9152-F50CE2946639}"/>
          </ac:spMkLst>
        </pc:spChg>
        <pc:picChg chg="add mod">
          <ac:chgData name="Simon Rule" userId="98c9ffbb-e239-4ae9-884d-d4bd73ddbf24" providerId="ADAL" clId="{FC8A0035-422D-4967-82C1-9BA3DB602360}" dt="2026-03-11T18:22:08.573" v="4291" actId="14861"/>
          <ac:picMkLst>
            <pc:docMk/>
            <pc:sldMk cId="4072386368" sldId="2147478921"/>
            <ac:picMk id="2" creationId="{9ADB4CF8-EF29-7843-1A3D-E05566AEF4FE}"/>
          </ac:picMkLst>
        </pc:picChg>
        <pc:picChg chg="add del mod">
          <ac:chgData name="Simon Rule" userId="98c9ffbb-e239-4ae9-884d-d4bd73ddbf24" providerId="ADAL" clId="{FC8A0035-422D-4967-82C1-9BA3DB602360}" dt="2026-03-11T16:43:46.301" v="3749" actId="21"/>
          <ac:picMkLst>
            <pc:docMk/>
            <pc:sldMk cId="4072386368" sldId="2147478921"/>
            <ac:picMk id="4" creationId="{3837A56C-3080-4586-D17F-B9393655F4F7}"/>
          </ac:picMkLst>
        </pc:picChg>
      </pc:sldChg>
      <pc:sldChg chg="addSp delSp modSp add mod modAnim">
        <pc:chgData name="Simon Rule" userId="98c9ffbb-e239-4ae9-884d-d4bd73ddbf24" providerId="ADAL" clId="{FC8A0035-422D-4967-82C1-9BA3DB602360}" dt="2026-03-11T20:57:08.111" v="4448"/>
        <pc:sldMkLst>
          <pc:docMk/>
          <pc:sldMk cId="3533729826" sldId="2147478922"/>
        </pc:sldMkLst>
        <pc:spChg chg="mod">
          <ac:chgData name="Simon Rule" userId="98c9ffbb-e239-4ae9-884d-d4bd73ddbf24" providerId="ADAL" clId="{FC8A0035-422D-4967-82C1-9BA3DB602360}" dt="2026-03-11T17:14:28.764" v="4086" actId="20577"/>
          <ac:spMkLst>
            <pc:docMk/>
            <pc:sldMk cId="3533729826" sldId="2147478922"/>
            <ac:spMk id="9" creationId="{FC843B8D-862F-7806-AF77-BF05178DC18C}"/>
          </ac:spMkLst>
        </pc:spChg>
        <pc:picChg chg="add del mod">
          <ac:chgData name="Simon Rule" userId="98c9ffbb-e239-4ae9-884d-d4bd73ddbf24" providerId="ADAL" clId="{FC8A0035-422D-4967-82C1-9BA3DB602360}" dt="2026-03-11T17:09:04.928" v="3856" actId="478"/>
          <ac:picMkLst>
            <pc:docMk/>
            <pc:sldMk cId="3533729826" sldId="2147478922"/>
            <ac:picMk id="2" creationId="{68F1CB1F-8D57-7F91-A691-A0904F799534}"/>
          </ac:picMkLst>
        </pc:picChg>
        <pc:picChg chg="add mod">
          <ac:chgData name="Simon Rule" userId="98c9ffbb-e239-4ae9-884d-d4bd73ddbf24" providerId="ADAL" clId="{FC8A0035-422D-4967-82C1-9BA3DB602360}" dt="2026-03-11T18:23:28.742" v="4301" actId="14861"/>
          <ac:picMkLst>
            <pc:docMk/>
            <pc:sldMk cId="3533729826" sldId="2147478922"/>
            <ac:picMk id="4" creationId="{C3733FE1-19E9-46FC-701A-4768E2DCF944}"/>
          </ac:picMkLst>
        </pc:picChg>
      </pc:sldChg>
      <pc:sldChg chg="addSp delSp modSp add mod">
        <pc:chgData name="Simon Rule" userId="98c9ffbb-e239-4ae9-884d-d4bd73ddbf24" providerId="ADAL" clId="{FC8A0035-422D-4967-82C1-9BA3DB602360}" dt="2026-03-11T18:22:43.283" v="4296" actId="14861"/>
        <pc:sldMkLst>
          <pc:docMk/>
          <pc:sldMk cId="2086291814" sldId="2147478923"/>
        </pc:sldMkLst>
        <pc:spChg chg="mod">
          <ac:chgData name="Simon Rule" userId="98c9ffbb-e239-4ae9-884d-d4bd73ddbf24" providerId="ADAL" clId="{FC8A0035-422D-4967-82C1-9BA3DB602360}" dt="2026-03-11T15:40:28.338" v="3163" actId="20577"/>
          <ac:spMkLst>
            <pc:docMk/>
            <pc:sldMk cId="2086291814" sldId="2147478923"/>
            <ac:spMk id="9" creationId="{C16E5BE4-89DA-3698-3EE0-7A62BCCA1898}"/>
          </ac:spMkLst>
        </pc:spChg>
        <pc:picChg chg="add mod ord">
          <ac:chgData name="Simon Rule" userId="98c9ffbb-e239-4ae9-884d-d4bd73ddbf24" providerId="ADAL" clId="{FC8A0035-422D-4967-82C1-9BA3DB602360}" dt="2026-03-11T18:22:43.283" v="4296" actId="14861"/>
          <ac:picMkLst>
            <pc:docMk/>
            <pc:sldMk cId="2086291814" sldId="2147478923"/>
            <ac:picMk id="2" creationId="{4100B1CF-009B-1203-1A67-4D948D59BC93}"/>
          </ac:picMkLst>
        </pc:picChg>
        <pc:picChg chg="add del mod">
          <ac:chgData name="Simon Rule" userId="98c9ffbb-e239-4ae9-884d-d4bd73ddbf24" providerId="ADAL" clId="{FC8A0035-422D-4967-82C1-9BA3DB602360}" dt="2026-03-11T15:14:20.364" v="2513" actId="478"/>
          <ac:picMkLst>
            <pc:docMk/>
            <pc:sldMk cId="2086291814" sldId="2147478923"/>
            <ac:picMk id="4" creationId="{C27E7A8A-CCA4-CFD4-C6DD-1B32060E942A}"/>
          </ac:picMkLst>
        </pc:picChg>
        <pc:picChg chg="add mod">
          <ac:chgData name="Simon Rule" userId="98c9ffbb-e239-4ae9-884d-d4bd73ddbf24" providerId="ADAL" clId="{FC8A0035-422D-4967-82C1-9BA3DB602360}" dt="2026-03-11T18:22:43.283" v="4296" actId="14861"/>
          <ac:picMkLst>
            <pc:docMk/>
            <pc:sldMk cId="2086291814" sldId="2147478923"/>
            <ac:picMk id="5" creationId="{45E769F9-AF1A-1D1D-AC36-CCD7E1145192}"/>
          </ac:picMkLst>
        </pc:picChg>
        <pc:picChg chg="del">
          <ac:chgData name="Simon Rule" userId="98c9ffbb-e239-4ae9-884d-d4bd73ddbf24" providerId="ADAL" clId="{FC8A0035-422D-4967-82C1-9BA3DB602360}" dt="2026-03-11T15:06:29.487" v="2500" actId="478"/>
          <ac:picMkLst>
            <pc:docMk/>
            <pc:sldMk cId="2086291814" sldId="2147478923"/>
            <ac:picMk id="7" creationId="{DA250B3F-A447-1CA5-1452-20A95A90CF4A}"/>
          </ac:picMkLst>
        </pc:picChg>
        <pc:picChg chg="add mod">
          <ac:chgData name="Simon Rule" userId="98c9ffbb-e239-4ae9-884d-d4bd73ddbf24" providerId="ADAL" clId="{FC8A0035-422D-4967-82C1-9BA3DB602360}" dt="2026-03-11T15:40:54.643" v="3229" actId="1036"/>
          <ac:picMkLst>
            <pc:docMk/>
            <pc:sldMk cId="2086291814" sldId="2147478923"/>
            <ac:picMk id="8" creationId="{E071707D-EF1E-BCF2-67B0-19E857FF8917}"/>
          </ac:picMkLst>
        </pc:picChg>
        <pc:picChg chg="add mod">
          <ac:chgData name="Simon Rule" userId="98c9ffbb-e239-4ae9-884d-d4bd73ddbf24" providerId="ADAL" clId="{FC8A0035-422D-4967-82C1-9BA3DB602360}" dt="2026-03-11T15:16:57.269" v="2628" actId="571"/>
          <ac:picMkLst>
            <pc:docMk/>
            <pc:sldMk cId="2086291814" sldId="2147478923"/>
            <ac:picMk id="11" creationId="{32B24E97-119A-FEB0-6F52-3BF853D85E99}"/>
          </ac:picMkLst>
        </pc:picChg>
        <pc:picChg chg="add mod">
          <ac:chgData name="Simon Rule" userId="98c9ffbb-e239-4ae9-884d-d4bd73ddbf24" providerId="ADAL" clId="{FC8A0035-422D-4967-82C1-9BA3DB602360}" dt="2026-03-11T15:16:57.269" v="2628" actId="571"/>
          <ac:picMkLst>
            <pc:docMk/>
            <pc:sldMk cId="2086291814" sldId="2147478923"/>
            <ac:picMk id="12" creationId="{E6139653-C16A-7968-ED53-0A45F8502BAD}"/>
          </ac:picMkLst>
        </pc:picChg>
        <pc:picChg chg="del">
          <ac:chgData name="Simon Rule" userId="98c9ffbb-e239-4ae9-884d-d4bd73ddbf24" providerId="ADAL" clId="{FC8A0035-422D-4967-82C1-9BA3DB602360}" dt="2026-03-11T15:06:28.365" v="2499" actId="478"/>
          <ac:picMkLst>
            <pc:docMk/>
            <pc:sldMk cId="2086291814" sldId="2147478923"/>
            <ac:picMk id="1026" creationId="{BB1CDBE0-FE40-9E1B-D1E7-F5170329ABB5}"/>
          </ac:picMkLst>
        </pc:picChg>
      </pc:sldChg>
      <pc:sldChg chg="addSp delSp modSp add mod">
        <pc:chgData name="Simon Rule" userId="98c9ffbb-e239-4ae9-884d-d4bd73ddbf24" providerId="ADAL" clId="{FC8A0035-422D-4967-82C1-9BA3DB602360}" dt="2026-03-11T21:24:05.476" v="4454" actId="1076"/>
        <pc:sldMkLst>
          <pc:docMk/>
          <pc:sldMk cId="2639904491" sldId="2147478924"/>
        </pc:sldMkLst>
        <pc:spChg chg="mod">
          <ac:chgData name="Simon Rule" userId="98c9ffbb-e239-4ae9-884d-d4bd73ddbf24" providerId="ADAL" clId="{FC8A0035-422D-4967-82C1-9BA3DB602360}" dt="2026-03-11T16:06:05.498" v="3438" actId="20577"/>
          <ac:spMkLst>
            <pc:docMk/>
            <pc:sldMk cId="2639904491" sldId="2147478924"/>
            <ac:spMk id="9" creationId="{276DC5D0-6B1E-9498-356C-80DCB8633EA7}"/>
          </ac:spMkLst>
        </pc:spChg>
        <pc:picChg chg="del mod">
          <ac:chgData name="Simon Rule" userId="98c9ffbb-e239-4ae9-884d-d4bd73ddbf24" providerId="ADAL" clId="{FC8A0035-422D-4967-82C1-9BA3DB602360}" dt="2026-03-11T15:30:41.353" v="2678" actId="478"/>
          <ac:picMkLst>
            <pc:docMk/>
            <pc:sldMk cId="2639904491" sldId="2147478924"/>
            <ac:picMk id="2" creationId="{57540441-EBAD-D018-F647-7EDCFD0854DE}"/>
          </ac:picMkLst>
        </pc:picChg>
        <pc:picChg chg="del mod">
          <ac:chgData name="Simon Rule" userId="98c9ffbb-e239-4ae9-884d-d4bd73ddbf24" providerId="ADAL" clId="{FC8A0035-422D-4967-82C1-9BA3DB602360}" dt="2026-03-11T15:30:43.361" v="2679" actId="478"/>
          <ac:picMkLst>
            <pc:docMk/>
            <pc:sldMk cId="2639904491" sldId="2147478924"/>
            <ac:picMk id="4" creationId="{785E8D2E-B299-6BDB-A05E-C6C472812E08}"/>
          </ac:picMkLst>
        </pc:picChg>
        <pc:picChg chg="add del mod">
          <ac:chgData name="Simon Rule" userId="98c9ffbb-e239-4ae9-884d-d4bd73ddbf24" providerId="ADAL" clId="{FC8A0035-422D-4967-82C1-9BA3DB602360}" dt="2026-03-11T15:41:15.362" v="3230" actId="478"/>
          <ac:picMkLst>
            <pc:docMk/>
            <pc:sldMk cId="2639904491" sldId="2147478924"/>
            <ac:picMk id="5" creationId="{E75D87C6-C1FA-1D54-4256-07E4F53C3201}"/>
          </ac:picMkLst>
        </pc:picChg>
        <pc:picChg chg="add mod">
          <ac:chgData name="Simon Rule" userId="98c9ffbb-e239-4ae9-884d-d4bd73ddbf24" providerId="ADAL" clId="{FC8A0035-422D-4967-82C1-9BA3DB602360}" dt="2026-03-11T21:24:05.476" v="4454" actId="1076"/>
          <ac:picMkLst>
            <pc:docMk/>
            <pc:sldMk cId="2639904491" sldId="2147478924"/>
            <ac:picMk id="7" creationId="{3DFB79E4-610C-BB06-0578-5CF66C83F495}"/>
          </ac:picMkLst>
        </pc:picChg>
        <pc:picChg chg="add mod">
          <ac:chgData name="Simon Rule" userId="98c9ffbb-e239-4ae9-884d-d4bd73ddbf24" providerId="ADAL" clId="{FC8A0035-422D-4967-82C1-9BA3DB602360}" dt="2026-03-11T18:22:36.196" v="4295" actId="14861"/>
          <ac:picMkLst>
            <pc:docMk/>
            <pc:sldMk cId="2639904491" sldId="2147478924"/>
            <ac:picMk id="8" creationId="{D49BC725-4392-F650-A618-E43F93276659}"/>
          </ac:picMkLst>
        </pc:picChg>
      </pc:sldChg>
      <pc:sldChg chg="addSp delSp modSp add mod modAnim">
        <pc:chgData name="Simon Rule" userId="98c9ffbb-e239-4ae9-884d-d4bd73ddbf24" providerId="ADAL" clId="{FC8A0035-422D-4967-82C1-9BA3DB602360}" dt="2026-03-11T19:26:04.418" v="4387"/>
        <pc:sldMkLst>
          <pc:docMk/>
          <pc:sldMk cId="2525403566" sldId="2147478925"/>
        </pc:sldMkLst>
        <pc:spChg chg="del mod">
          <ac:chgData name="Simon Rule" userId="98c9ffbb-e239-4ae9-884d-d4bd73ddbf24" providerId="ADAL" clId="{FC8A0035-422D-4967-82C1-9BA3DB602360}" dt="2026-03-11T16:06:45.908" v="3440" actId="478"/>
          <ac:spMkLst>
            <pc:docMk/>
            <pc:sldMk cId="2525403566" sldId="2147478925"/>
            <ac:spMk id="2" creationId="{44A3A322-5A00-CAC9-8139-9BA742DD2BEE}"/>
          </ac:spMkLst>
        </pc:spChg>
        <pc:spChg chg="mod">
          <ac:chgData name="Simon Rule" userId="98c9ffbb-e239-4ae9-884d-d4bd73ddbf24" providerId="ADAL" clId="{FC8A0035-422D-4967-82C1-9BA3DB602360}" dt="2026-03-11T16:34:39.957" v="3640" actId="1076"/>
          <ac:spMkLst>
            <pc:docMk/>
            <pc:sldMk cId="2525403566" sldId="2147478925"/>
            <ac:spMk id="5" creationId="{52C85EEF-203B-73CD-321C-555AB41B25D4}"/>
          </ac:spMkLst>
        </pc:spChg>
        <pc:spChg chg="mod">
          <ac:chgData name="Simon Rule" userId="98c9ffbb-e239-4ae9-884d-d4bd73ddbf24" providerId="ADAL" clId="{FC8A0035-422D-4967-82C1-9BA3DB602360}" dt="2026-03-11T16:34:48.541" v="3641" actId="1076"/>
          <ac:spMkLst>
            <pc:docMk/>
            <pc:sldMk cId="2525403566" sldId="2147478925"/>
            <ac:spMk id="7" creationId="{3E9231EE-47B7-5866-168A-36AC4022C247}"/>
          </ac:spMkLst>
        </pc:spChg>
        <pc:spChg chg="del">
          <ac:chgData name="Simon Rule" userId="98c9ffbb-e239-4ae9-884d-d4bd73ddbf24" providerId="ADAL" clId="{FC8A0035-422D-4967-82C1-9BA3DB602360}" dt="2026-03-11T16:06:53.360" v="3441" actId="478"/>
          <ac:spMkLst>
            <pc:docMk/>
            <pc:sldMk cId="2525403566" sldId="2147478925"/>
            <ac:spMk id="9" creationId="{E92E12D7-88C6-D143-B91A-2F2505A4B837}"/>
          </ac:spMkLst>
        </pc:spChg>
        <pc:spChg chg="del">
          <ac:chgData name="Simon Rule" userId="98c9ffbb-e239-4ae9-884d-d4bd73ddbf24" providerId="ADAL" clId="{FC8A0035-422D-4967-82C1-9BA3DB602360}" dt="2026-03-11T16:34:24.858" v="3638" actId="478"/>
          <ac:spMkLst>
            <pc:docMk/>
            <pc:sldMk cId="2525403566" sldId="2147478925"/>
            <ac:spMk id="11" creationId="{9AECA2FC-C273-BC97-D15B-EE80DEF08FEF}"/>
          </ac:spMkLst>
        </pc:spChg>
        <pc:picChg chg="del">
          <ac:chgData name="Simon Rule" userId="98c9ffbb-e239-4ae9-884d-d4bd73ddbf24" providerId="ADAL" clId="{FC8A0035-422D-4967-82C1-9BA3DB602360}" dt="2026-03-11T16:06:56.153" v="3442" actId="478"/>
          <ac:picMkLst>
            <pc:docMk/>
            <pc:sldMk cId="2525403566" sldId="2147478925"/>
            <ac:picMk id="4" creationId="{7893E047-6C28-F045-4AAD-A2ED12275CF6}"/>
          </ac:picMkLst>
        </pc:picChg>
        <pc:picChg chg="add del mod">
          <ac:chgData name="Simon Rule" userId="98c9ffbb-e239-4ae9-884d-d4bd73ddbf24" providerId="ADAL" clId="{FC8A0035-422D-4967-82C1-9BA3DB602360}" dt="2026-03-11T16:21:01.167" v="3467" actId="21"/>
          <ac:picMkLst>
            <pc:docMk/>
            <pc:sldMk cId="2525403566" sldId="2147478925"/>
            <ac:picMk id="8" creationId="{D2E25C07-BE01-0BF0-522C-28A312159745}"/>
          </ac:picMkLst>
        </pc:picChg>
        <pc:picChg chg="add del mod">
          <ac:chgData name="Simon Rule" userId="98c9ffbb-e239-4ae9-884d-d4bd73ddbf24" providerId="ADAL" clId="{FC8A0035-422D-4967-82C1-9BA3DB602360}" dt="2026-03-11T16:19:13.554" v="3457" actId="21"/>
          <ac:picMkLst>
            <pc:docMk/>
            <pc:sldMk cId="2525403566" sldId="2147478925"/>
            <ac:picMk id="12" creationId="{D03BEA5B-1816-6317-8937-FCA7880B8144}"/>
          </ac:picMkLst>
        </pc:picChg>
        <pc:picChg chg="add del mod">
          <ac:chgData name="Simon Rule" userId="98c9ffbb-e239-4ae9-884d-d4bd73ddbf24" providerId="ADAL" clId="{FC8A0035-422D-4967-82C1-9BA3DB602360}" dt="2026-03-11T16:19:13.554" v="3457" actId="21"/>
          <ac:picMkLst>
            <pc:docMk/>
            <pc:sldMk cId="2525403566" sldId="2147478925"/>
            <ac:picMk id="13" creationId="{5D8D4121-A568-3545-9279-5893BFB07C49}"/>
          </ac:picMkLst>
        </pc:picChg>
        <pc:picChg chg="add del mod">
          <ac:chgData name="Simon Rule" userId="98c9ffbb-e239-4ae9-884d-d4bd73ddbf24" providerId="ADAL" clId="{FC8A0035-422D-4967-82C1-9BA3DB602360}" dt="2026-03-11T16:26:55.290" v="3517" actId="478"/>
          <ac:picMkLst>
            <pc:docMk/>
            <pc:sldMk cId="2525403566" sldId="2147478925"/>
            <ac:picMk id="14" creationId="{67E589EF-4E3E-72C3-F349-55D71CD3B65F}"/>
          </ac:picMkLst>
        </pc:picChg>
        <pc:picChg chg="add del mod">
          <ac:chgData name="Simon Rule" userId="98c9ffbb-e239-4ae9-884d-d4bd73ddbf24" providerId="ADAL" clId="{FC8A0035-422D-4967-82C1-9BA3DB602360}" dt="2026-03-11T16:19:13.554" v="3457" actId="21"/>
          <ac:picMkLst>
            <pc:docMk/>
            <pc:sldMk cId="2525403566" sldId="2147478925"/>
            <ac:picMk id="15" creationId="{99DB394B-BDAC-7EC5-6FF4-1A3A670D5906}"/>
          </ac:picMkLst>
        </pc:picChg>
        <pc:picChg chg="add mod ord">
          <ac:chgData name="Simon Rule" userId="98c9ffbb-e239-4ae9-884d-d4bd73ddbf24" providerId="ADAL" clId="{FC8A0035-422D-4967-82C1-9BA3DB602360}" dt="2026-03-11T18:22:23.437" v="4293" actId="14861"/>
          <ac:picMkLst>
            <pc:docMk/>
            <pc:sldMk cId="2525403566" sldId="2147478925"/>
            <ac:picMk id="16" creationId="{2D9BC7CB-40EE-5123-E53A-073CEE4D6727}"/>
          </ac:picMkLst>
        </pc:picChg>
        <pc:picChg chg="add del mod">
          <ac:chgData name="Simon Rule" userId="98c9ffbb-e239-4ae9-884d-d4bd73ddbf24" providerId="ADAL" clId="{FC8A0035-422D-4967-82C1-9BA3DB602360}" dt="2026-03-11T17:31:21.624" v="4179" actId="21"/>
          <ac:picMkLst>
            <pc:docMk/>
            <pc:sldMk cId="2525403566" sldId="2147478925"/>
            <ac:picMk id="17" creationId="{D96931DC-25B4-4B22-34A8-E80D678CF74F}"/>
          </ac:picMkLst>
        </pc:picChg>
      </pc:sldChg>
      <pc:sldChg chg="delSp modSp add mod">
        <pc:chgData name="Simon Rule" userId="98c9ffbb-e239-4ae9-884d-d4bd73ddbf24" providerId="ADAL" clId="{FC8A0035-422D-4967-82C1-9BA3DB602360}" dt="2026-03-11T18:22:01.580" v="4290" actId="14861"/>
        <pc:sldMkLst>
          <pc:docMk/>
          <pc:sldMk cId="3828477074" sldId="2147478939"/>
        </pc:sldMkLst>
        <pc:spChg chg="mod">
          <ac:chgData name="Simon Rule" userId="98c9ffbb-e239-4ae9-884d-d4bd73ddbf24" providerId="ADAL" clId="{FC8A0035-422D-4967-82C1-9BA3DB602360}" dt="2026-03-11T18:14:03.503" v="4241" actId="20577"/>
          <ac:spMkLst>
            <pc:docMk/>
            <pc:sldMk cId="3828477074" sldId="2147478939"/>
            <ac:spMk id="3" creationId="{19444CAE-D7C8-1778-0693-C122179F1683}"/>
          </ac:spMkLst>
        </pc:spChg>
        <pc:picChg chg="del">
          <ac:chgData name="Simon Rule" userId="98c9ffbb-e239-4ae9-884d-d4bd73ddbf24" providerId="ADAL" clId="{FC8A0035-422D-4967-82C1-9BA3DB602360}" dt="2026-03-11T18:13:27.842" v="4232" actId="478"/>
          <ac:picMkLst>
            <pc:docMk/>
            <pc:sldMk cId="3828477074" sldId="2147478939"/>
            <ac:picMk id="10" creationId="{707767E1-9992-B59A-C215-5B96303E96A4}"/>
          </ac:picMkLst>
        </pc:picChg>
        <pc:picChg chg="mod">
          <ac:chgData name="Simon Rule" userId="98c9ffbb-e239-4ae9-884d-d4bd73ddbf24" providerId="ADAL" clId="{FC8A0035-422D-4967-82C1-9BA3DB602360}" dt="2026-03-11T18:22:01.580" v="4290" actId="14861"/>
          <ac:picMkLst>
            <pc:docMk/>
            <pc:sldMk cId="3828477074" sldId="2147478939"/>
            <ac:picMk id="11" creationId="{939BBE80-6644-2D53-1C4A-0CE57DB524D8}"/>
          </ac:picMkLst>
        </pc:picChg>
      </pc:sldChg>
      <pc:sldChg chg="delSp modSp add mod">
        <pc:chgData name="Simon Rule" userId="98c9ffbb-e239-4ae9-884d-d4bd73ddbf24" providerId="ADAL" clId="{FC8A0035-422D-4967-82C1-9BA3DB602360}" dt="2026-03-11T21:25:41.141" v="4456" actId="1076"/>
        <pc:sldMkLst>
          <pc:docMk/>
          <pc:sldMk cId="1981408265" sldId="2147478940"/>
        </pc:sldMkLst>
        <pc:spChg chg="mod">
          <ac:chgData name="Simon Rule" userId="98c9ffbb-e239-4ae9-884d-d4bd73ddbf24" providerId="ADAL" clId="{FC8A0035-422D-4967-82C1-9BA3DB602360}" dt="2026-03-11T18:25:21.593" v="4383" actId="20577"/>
          <ac:spMkLst>
            <pc:docMk/>
            <pc:sldMk cId="1981408265" sldId="2147478940"/>
            <ac:spMk id="3" creationId="{21FE4F6F-7522-402D-A24C-69CDFFF450B5}"/>
          </ac:spMkLst>
        </pc:spChg>
        <pc:picChg chg="mod">
          <ac:chgData name="Simon Rule" userId="98c9ffbb-e239-4ae9-884d-d4bd73ddbf24" providerId="ADAL" clId="{FC8A0035-422D-4967-82C1-9BA3DB602360}" dt="2026-03-11T21:25:41.141" v="4456" actId="1076"/>
          <ac:picMkLst>
            <pc:docMk/>
            <pc:sldMk cId="1981408265" sldId="2147478940"/>
            <ac:picMk id="5" creationId="{AEFC942B-BD94-6184-C19B-57A6C8FDC3B2}"/>
          </ac:picMkLst>
        </pc:picChg>
        <pc:picChg chg="del">
          <ac:chgData name="Simon Rule" userId="98c9ffbb-e239-4ae9-884d-d4bd73ddbf24" providerId="ADAL" clId="{FC8A0035-422D-4967-82C1-9BA3DB602360}" dt="2026-03-11T18:15:28.042" v="4243" actId="478"/>
          <ac:picMkLst>
            <pc:docMk/>
            <pc:sldMk cId="1981408265" sldId="2147478940"/>
            <ac:picMk id="12" creationId="{428A06B8-4E23-7F2C-0B7B-7150153CCD63}"/>
          </ac:picMkLst>
        </pc:picChg>
        <pc:picChg chg="mod">
          <ac:chgData name="Simon Rule" userId="98c9ffbb-e239-4ae9-884d-d4bd73ddbf24" providerId="ADAL" clId="{FC8A0035-422D-4967-82C1-9BA3DB602360}" dt="2026-03-11T18:25:12.859" v="4381" actId="14100"/>
          <ac:picMkLst>
            <pc:docMk/>
            <pc:sldMk cId="1981408265" sldId="2147478940"/>
            <ac:picMk id="14" creationId="{DB109C5B-2385-C894-DD3E-4417EB24A43D}"/>
          </ac:picMkLst>
        </pc:picChg>
      </pc:sldChg>
      <pc:sldChg chg="addSp delSp modSp add mod">
        <pc:chgData name="Simon Rule" userId="98c9ffbb-e239-4ae9-884d-d4bd73ddbf24" providerId="ADAL" clId="{FC8A0035-422D-4967-82C1-9BA3DB602360}" dt="2026-03-11T18:25:29.887" v="4385" actId="20577"/>
        <pc:sldMkLst>
          <pc:docMk/>
          <pc:sldMk cId="1504734274" sldId="2147478941"/>
        </pc:sldMkLst>
        <pc:spChg chg="mod">
          <ac:chgData name="Simon Rule" userId="98c9ffbb-e239-4ae9-884d-d4bd73ddbf24" providerId="ADAL" clId="{FC8A0035-422D-4967-82C1-9BA3DB602360}" dt="2026-03-11T18:25:29.887" v="4385" actId="20577"/>
          <ac:spMkLst>
            <pc:docMk/>
            <pc:sldMk cId="1504734274" sldId="2147478941"/>
            <ac:spMk id="3" creationId="{520E4FBA-9F94-2DB9-B310-0825A1081F15}"/>
          </ac:spMkLst>
        </pc:spChg>
        <pc:picChg chg="add mod">
          <ac:chgData name="Simon Rule" userId="98c9ffbb-e239-4ae9-884d-d4bd73ddbf24" providerId="ADAL" clId="{FC8A0035-422D-4967-82C1-9BA3DB602360}" dt="2026-03-11T18:21:31.335" v="4287" actId="14861"/>
          <ac:picMkLst>
            <pc:docMk/>
            <pc:sldMk cId="1504734274" sldId="2147478941"/>
            <ac:picMk id="7" creationId="{45FA69F8-452E-65F6-C4A4-A2ECF113F674}"/>
          </ac:picMkLst>
        </pc:picChg>
        <pc:picChg chg="del">
          <ac:chgData name="Simon Rule" userId="98c9ffbb-e239-4ae9-884d-d4bd73ddbf24" providerId="ADAL" clId="{FC8A0035-422D-4967-82C1-9BA3DB602360}" dt="2026-03-11T18:16:01.703" v="4259" actId="478"/>
          <ac:picMkLst>
            <pc:docMk/>
            <pc:sldMk cId="1504734274" sldId="2147478941"/>
            <ac:picMk id="10" creationId="{E71CC92A-01A4-5E1B-2416-994B73405DA4}"/>
          </ac:picMkLst>
        </pc:picChg>
        <pc:picChg chg="mod">
          <ac:chgData name="Simon Rule" userId="98c9ffbb-e239-4ae9-884d-d4bd73ddbf24" providerId="ADAL" clId="{FC8A0035-422D-4967-82C1-9BA3DB602360}" dt="2026-03-11T18:21:31.335" v="4287" actId="14861"/>
          <ac:picMkLst>
            <pc:docMk/>
            <pc:sldMk cId="1504734274" sldId="2147478941"/>
            <ac:picMk id="13" creationId="{DB52594E-0C0B-8D4B-7672-7DBE7674E0C8}"/>
          </ac:picMkLst>
        </pc:picChg>
      </pc:sldChg>
      <pc:sldChg chg="addSp delSp modSp add mod">
        <pc:chgData name="Simon Rule" userId="98c9ffbb-e239-4ae9-884d-d4bd73ddbf24" providerId="ADAL" clId="{FC8A0035-422D-4967-82C1-9BA3DB602360}" dt="2026-03-11T21:26:28.512" v="4457" actId="1076"/>
        <pc:sldMkLst>
          <pc:docMk/>
          <pc:sldMk cId="3474390902" sldId="2147478942"/>
        </pc:sldMkLst>
        <pc:spChg chg="mod">
          <ac:chgData name="Simon Rule" userId="98c9ffbb-e239-4ae9-884d-d4bd73ddbf24" providerId="ADAL" clId="{FC8A0035-422D-4967-82C1-9BA3DB602360}" dt="2026-03-11T18:16:53.449" v="4273" actId="20577"/>
          <ac:spMkLst>
            <pc:docMk/>
            <pc:sldMk cId="3474390902" sldId="2147478942"/>
            <ac:spMk id="3" creationId="{8DA9D411-DE87-285D-19AA-87EED350017E}"/>
          </ac:spMkLst>
        </pc:spChg>
        <pc:picChg chg="del">
          <ac:chgData name="Simon Rule" userId="98c9ffbb-e239-4ae9-884d-d4bd73ddbf24" providerId="ADAL" clId="{FC8A0035-422D-4967-82C1-9BA3DB602360}" dt="2026-03-11T18:16:41.447" v="4268" actId="478"/>
          <ac:picMkLst>
            <pc:docMk/>
            <pc:sldMk cId="3474390902" sldId="2147478942"/>
            <ac:picMk id="11" creationId="{38CC0EFB-2EE0-9E2C-5E11-0909FC7EC1FC}"/>
          </ac:picMkLst>
        </pc:picChg>
        <pc:picChg chg="add del mod">
          <ac:chgData name="Simon Rule" userId="98c9ffbb-e239-4ae9-884d-d4bd73ddbf24" providerId="ADAL" clId="{FC8A0035-422D-4967-82C1-9BA3DB602360}" dt="2026-03-11T21:26:28.512" v="4457" actId="1076"/>
          <ac:picMkLst>
            <pc:docMk/>
            <pc:sldMk cId="3474390902" sldId="2147478942"/>
            <ac:picMk id="14" creationId="{4CB21859-AAF4-98E4-4F83-0115D51D2B1C}"/>
          </ac:picMkLst>
        </pc:picChg>
      </pc:sldChg>
      <pc:sldChg chg="add del">
        <pc:chgData name="Simon Rule" userId="98c9ffbb-e239-4ae9-884d-d4bd73ddbf24" providerId="ADAL" clId="{FC8A0035-422D-4967-82C1-9BA3DB602360}" dt="2026-03-11T18:17:08.368" v="4274" actId="47"/>
        <pc:sldMkLst>
          <pc:docMk/>
          <pc:sldMk cId="1989507473" sldId="21474789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9F9CC8EE-FEB9-45DD-92A5-AA96AF4C1E0D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47466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2927988"/>
            <a:ext cx="8014970" cy="3358219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1051"/>
            <a:ext cx="4341442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41051"/>
            <a:ext cx="4341442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48F9AA37-63BB-4576-891D-76C53E9B7E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2C2E8D"/>
                </a:solidFill>
              </a:rPr>
              <a:t>The green economy is booming, and we would like to share our experience of the types of jobs that young people can get in the future.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AA37-63BB-4576-891D-76C53E9B7E3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12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ea typeface="Open Sans"/>
                <a:cs typeface="Open Sans"/>
              </a:rPr>
              <a:t>How to advise/communicate about multiple suppliers/stakeholders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ea typeface="Open Sans"/>
                <a:cs typeface="Open Sans"/>
              </a:rPr>
              <a:t>ie </a:t>
            </a:r>
            <a:endParaRPr lang="en-GB" sz="1200" dirty="0">
              <a:solidFill>
                <a:srgbClr val="002060"/>
              </a:solidFill>
              <a:ea typeface="Open Sans"/>
              <a:cs typeface="Open Sans"/>
            </a:endParaRPr>
          </a:p>
          <a:p>
            <a:r>
              <a:rPr lang="en-GB" dirty="0"/>
              <a:t>LGZ</a:t>
            </a:r>
          </a:p>
          <a:p>
            <a:r>
              <a:rPr lang="en-GB" dirty="0"/>
              <a:t>Eco schools</a:t>
            </a:r>
          </a:p>
          <a:p>
            <a:r>
              <a:rPr lang="en-GB" dirty="0"/>
              <a:t>UKSSN</a:t>
            </a:r>
          </a:p>
          <a:p>
            <a:r>
              <a:rPr lang="en-GB" dirty="0"/>
              <a:t>STEM Learning</a:t>
            </a:r>
          </a:p>
          <a:p>
            <a:r>
              <a:rPr lang="en-GB" dirty="0"/>
              <a:t>Lloyds Bank Green Buildings Toolkit</a:t>
            </a:r>
          </a:p>
          <a:p>
            <a:r>
              <a:rPr lang="en-GB" dirty="0"/>
              <a:t>Sharing best practice – feedback from you!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9AA37-63BB-4576-891D-76C53E9B7E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62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31359-34EF-4FE6-AF20-D52B5CB1EAB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4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AD07-213D-4E83-AC86-4AFACDF4A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A1765-F9CE-448B-BA1C-571650054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368AE-7262-4408-BF93-55D9A512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CDBD-E2DC-44EF-A953-8E471476367C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A1730-10D7-4A04-8988-D510D6B5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84D1E-5B01-426C-890F-B9D7728D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BEC6-100E-4C3C-A71B-EB3A6475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AB3DB-B5E5-4BA6-9C85-B302713E9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7A7-4374-4BB7-B394-BDEB5398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F309-FB9B-49B4-A0F3-4B1320BD33DE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B28D-78C2-4ED3-926D-1B84D3C4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F35B-469E-4122-96BC-B0D15FCB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CE506-AB25-41F1-8EA2-79BD37DF2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1D1C5-01B2-4EB8-B44A-C18DB6D89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EF121-EA53-418D-BF21-187E89CC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6303-18F3-46DD-801C-CAE8BA9AA554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B589-9C6C-491E-9E83-B71EFF43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EB5D-3C37-467D-A7FD-80D5BBA9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1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78D-C81F-4A5C-8D4D-62997B6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9F46A-2F02-4283-83C7-B68C2FFBE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600">
                <a:solidFill>
                  <a:srgbClr val="333333"/>
                </a:solidFill>
              </a:defRPr>
            </a:lvl3pPr>
            <a:lvl4pPr>
              <a:defRPr sz="1600">
                <a:solidFill>
                  <a:srgbClr val="333333"/>
                </a:solidFill>
              </a:defRPr>
            </a:lvl4pPr>
            <a:lvl5pPr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3CDE72-DDC6-49BF-8B09-FC91661CE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35234"/>
            <a:ext cx="4793064" cy="35257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A542D-BFAB-41E2-BE4D-C9DB24881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  <a:solidFill>
            <a:schemeClr val="bg1">
              <a:alpha val="84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600">
                <a:solidFill>
                  <a:srgbClr val="333333"/>
                </a:solidFill>
              </a:defRPr>
            </a:lvl3pPr>
            <a:lvl4pPr>
              <a:defRPr sz="1600">
                <a:solidFill>
                  <a:srgbClr val="333333"/>
                </a:solidFill>
              </a:defRPr>
            </a:lvl4pPr>
            <a:lvl5pPr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5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F858-D373-4ECF-852A-5B75670D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E61CD-C29A-49B6-A703-8A6017DAF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33748-4721-4EA9-964C-E7DE94BC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9A92-07C5-439E-8738-458583A8A19B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4389A-54DA-4FA3-92E1-4A244265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E026-9C49-4193-9458-9DDA0CC0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EB60-5E38-49AF-9882-B7541D2D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5F78-01D5-4F57-A081-F5592632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70BB-320D-49C2-B7F3-658F71C5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851A-730B-4BBA-91D8-11C8F33D8968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3844-5F6D-46A0-9699-9597011D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D33DD-5DDB-484F-88AD-90E99792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78058-1F30-420E-8241-82FA1052E021}"/>
              </a:ext>
            </a:extLst>
          </p:cNvPr>
          <p:cNvCxnSpPr/>
          <p:nvPr userDrawn="1"/>
        </p:nvCxnSpPr>
        <p:spPr>
          <a:xfrm>
            <a:off x="0" y="1690692"/>
            <a:ext cx="121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C467-F31E-4547-87A3-8D69E3DF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7B51-EA7A-41DD-A73B-83C287A03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EAF7-9E36-41A1-9910-A0675708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64E3-71F0-4C1D-AA1C-998705C443AB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470B9-102E-4967-BE0C-5107D1E3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F814-D580-49AC-A07C-405A16B8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A803-D42A-4DD9-A880-4F39D80E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C86C-8EEC-4B1B-A385-984B1643B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A70FC-925D-48CF-B01A-35CBEFF9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71C61-E816-45F6-9A7A-4203D03D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E16-40E2-4B19-8152-0FFAF54F0D81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37A9B-859F-4CB7-A8F4-D8EE8813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FB642-CCB0-4A95-8C9E-515CD328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8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A950-6E69-4905-94D5-3CCE77DA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82D57-16C5-4596-9F56-D7DAF4D82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48C-67F4-409B-93CB-0D0979727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CA13C-B220-4B6C-9057-0B7EE11FD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00A98-B46B-45E0-84B1-5402EDF7F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CA266-35B4-477C-978F-BAE6B277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46DE-481F-47F7-9EF2-8633FF69D022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D0E42-5994-4A20-8099-5A3CAD56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CAE9E-C0D8-4199-A2E8-362BB660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1A0-E182-4E42-84E9-66FD9D63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139B7-6977-46FA-B7E5-5625A9AC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3057-FF64-4C25-8669-1D837886108A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4BAA7-C0FC-4B7C-A63A-F33B13EE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AEF6D-7CF0-481C-9ECB-8ECC3D5B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F16E6-B184-4AE5-95AC-2FE204D1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D51F-EBE9-4F45-8F86-95CA4E73A5BA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92136-9FF6-43C9-B9C3-5A1F3317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E84FB-D2DB-40C3-A942-8A1C856E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6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DBF-4582-49F5-B80A-D40AB879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A24D-99BF-4BFD-8C99-2D5A4FE4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7547-A526-4C8F-A0D3-983EEAB1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F81E-BBDB-467C-9559-B94B4F6AC077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63C4-EA66-40EB-BF3F-6363320D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83D6-0E3C-4826-BCB7-BA32E332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97CA8-BB3F-41AD-B66C-0EF21711879D}"/>
              </a:ext>
            </a:extLst>
          </p:cNvPr>
          <p:cNvCxnSpPr/>
          <p:nvPr userDrawn="1"/>
        </p:nvCxnSpPr>
        <p:spPr>
          <a:xfrm>
            <a:off x="0" y="1690692"/>
            <a:ext cx="12192000" cy="0"/>
          </a:xfrm>
          <a:prstGeom prst="line">
            <a:avLst/>
          </a:prstGeom>
          <a:ln w="31750">
            <a:solidFill>
              <a:srgbClr val="2C2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2D1F-731E-4589-B683-082D9650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5098-9306-4204-929B-4CE09CC8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90B4A-0346-42CB-BB3E-0296EC71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EBD24-982B-42E2-9BE2-06BFC0C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E97-26D4-4C5E-AD5E-F661EF292D59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AB439-2581-48B9-A8BC-BB5ACD6E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5E0-75D5-4C5F-9CB7-9CA15ABB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5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72F8-EBE0-411E-BBB4-CEE0F9F4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4D053-5220-4A26-93DB-AEAF162F9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F8713-F6D9-4F48-854C-21229C48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91209-0927-4D72-8F0D-CDCECAD5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F95-CD4D-4EE4-8774-3DC6CEAA176D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85602-DE49-4010-94A4-FAD8EF03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401AD-90F2-4484-B890-82000974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1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D433-EF67-4103-A49B-278C26F1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95090-0D84-4418-9DF0-6D79D406A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A83E-E908-43A4-9978-209801E1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0E62-5D17-4342-84A8-11593CEAFD91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9C79-6BED-49AB-AC39-27EE3422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F46A-2F0A-4E43-9956-7752C2CA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1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4FE30-93B8-498E-9AC6-A59E26030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6166-597C-4A38-97FE-43B5EDB1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AB8D-AEB0-4FB1-A659-012CF387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4A98-1041-477D-9F71-1AC9B86D32D5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93115-FC75-4B59-B120-7039D424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3D1D7-AA73-4221-9C33-A619E88C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9554-46C7-4A0C-8F48-9529597A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7A1A-8DE8-41CC-81D1-8E2439F29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BD39C-0370-4AFE-AFFC-E776E296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F9EA-A41A-4CA9-A1A6-9B2D0E1C344A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8E7F8-5402-4DEE-B446-5D4769E3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88B5-E59C-49A7-A56D-7EDA231F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1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9D22-BB74-44E5-9D01-D437F725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C64AB-AA7B-41A4-9212-8AB613572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8CC0F-C539-421B-B535-4874C014D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6FCF2-1C2A-48FE-96EA-F50E5566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1653-E299-45E9-982B-7CAA910EECB1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66B05-8112-4A3F-8666-89508D01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9F9EC-B3C4-41A2-82AD-1D69380F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9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4D69-59C5-45B7-A731-260A6A9C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7886F-437B-420F-9459-F4728FA1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B305B-7797-400F-8084-99F476FA7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5B5A1-6764-4F15-A7D2-5DFABD312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1E01B-EA4B-459E-BB18-E05F5CB6C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92CC0-18F8-4014-A0F9-447B02B9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7700-CB54-41E1-8C44-2A48874D88AE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EAA16-0251-4F54-A18B-8FAB116D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D6AB4-5ECD-4BBC-AA19-2567E1E6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5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1B78-24FB-4C98-83C2-FB672484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60F33-ED89-4AA0-9F6A-EE96A45F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1CCC-AFE1-4AEF-BD69-46B12085B00B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32D47-156F-4AC6-8EE7-A14AB681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C74C0-0754-4BC8-B007-2A1735FE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7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5EA6D-81D5-4851-9183-C89E16A7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1419-79C3-4759-9182-CC10ECF5BC49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2D28E-2B90-4546-88B6-4473FA0B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0EA21-BF51-41DB-897C-69B333DF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76609-7671-3355-E167-614DA70CD38F}"/>
              </a:ext>
            </a:extLst>
          </p:cNvPr>
          <p:cNvSpPr/>
          <p:nvPr userDrawn="1"/>
        </p:nvSpPr>
        <p:spPr>
          <a:xfrm>
            <a:off x="10424160" y="148590"/>
            <a:ext cx="1588770" cy="129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3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BD4B-BBC1-4A93-8710-0EC3DF6D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AB8-903C-4CDF-A957-53707E25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51CC9-8492-42DE-830C-94F71A3D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5582C-7318-4B80-A0A3-D36F316D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E15-593B-460A-94E5-02F992C5CD13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3FC89-24E4-4341-B92B-D641FEF6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EA822-F7B9-4E55-A21C-D7FCAD51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E43C-7789-439D-A8C6-29D85C94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02B6B-89CA-4AF4-BC85-6C178B4B1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FD66-4FA8-4704-8098-24C38380D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0C43-33AB-4294-AF42-64F78725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9B32-2409-4C2F-A37C-25E917C3B5D4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C8F5-BAEE-49B8-B08C-9591950A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18E8A-F427-4395-A7BC-D84FE404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BA521-C873-4AD4-8147-D5C3CD5A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6FEB6-C268-4173-97D1-6E02414E4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1EC2F-0ED9-4FB7-B74B-7269E417F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243D-97D6-4AB0-A3EA-C3B8BC7EEBAD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3F6E8-7791-4160-B304-008FF5FD0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CF60-8E2C-4D89-A221-04F07EEEC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B08B3-38D4-40D9-8853-E29D2A31173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DAAE65-49C5-4581-8A9D-B414635713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42" y="230196"/>
            <a:ext cx="1024729" cy="1033340"/>
          </a:xfrm>
          <a:prstGeom prst="rect">
            <a:avLst/>
          </a:prstGeom>
        </p:spPr>
      </p:pic>
      <p:pic>
        <p:nvPicPr>
          <p:cNvPr id="10" name="Picture 9" descr="A picture containing screenshot, colorfulness, line, electric blue&#10;&#10;Description automatically generated">
            <a:extLst>
              <a:ext uri="{FF2B5EF4-FFF2-40B4-BE49-F238E27FC236}">
                <a16:creationId xmlns:a16="http://schemas.microsoft.com/office/drawing/2014/main" id="{16FBEE16-358B-A2FB-DB0C-4FD642B92C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61" y="6088828"/>
            <a:ext cx="4269639" cy="7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0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C2E8D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2E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5E0C4-D7BE-4F88-B5D1-E996451D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AF86-EC8C-4E6A-9C08-E65546B1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6ABD-A2A8-4D9E-8561-0C86A44AD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5B6B-9CC7-49B4-BDB1-789D97A99E75}" type="datetime1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F18CA-DEDC-48A6-B4DB-5D530D79C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B4301-B4C4-4413-9F4E-260E5D8A7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8467-9139-4D3C-BDC9-C127E4A877F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picture containing fence&#10;&#10;Description automatically generated">
            <a:extLst>
              <a:ext uri="{FF2B5EF4-FFF2-40B4-BE49-F238E27FC236}">
                <a16:creationId xmlns:a16="http://schemas.microsoft.com/office/drawing/2014/main" id="{EF0CFFC1-F572-4EC9-BDAD-99C950B75A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31" y="365125"/>
            <a:ext cx="981537" cy="9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uHdj6d1rSs?t=47" TargetMode="External"/><Relationship Id="rId2" Type="http://schemas.openxmlformats.org/officeDocument/2006/relationships/hyperlink" Target="https://youtu.be/fSudNddtgy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5.jpeg"/><Relationship Id="rId12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7.jpeg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WNZHub@liverpoolcityregion-ca.gov.uk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hyperlink" Target="http://www.linkedin.com/company/north-west-net-zero-hub/" TargetMode="External"/><Relationship Id="rId4" Type="http://schemas.openxmlformats.org/officeDocument/2006/relationships/hyperlink" Target="https://localenergyn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AE1EB-B2BC-8B45-9A8A-D8553795F1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491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A418D9-CB74-3B60-8C47-B57FF6FC0053}"/>
              </a:ext>
            </a:extLst>
          </p:cNvPr>
          <p:cNvSpPr/>
          <p:nvPr/>
        </p:nvSpPr>
        <p:spPr>
          <a:xfrm>
            <a:off x="-1" y="5202238"/>
            <a:ext cx="12249150" cy="165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8B7E1-7F77-F972-4C3F-80D495168DF8}"/>
              </a:ext>
            </a:extLst>
          </p:cNvPr>
          <p:cNvSpPr txBox="1"/>
          <p:nvPr/>
        </p:nvSpPr>
        <p:spPr>
          <a:xfrm>
            <a:off x="574" y="3858218"/>
            <a:ext cx="12249149" cy="1323439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</p:spPr>
        <p:txBody>
          <a:bodyPr wrap="square" rtlCol="0">
            <a:spAutoFit/>
          </a:bodyPr>
          <a:lstStyle/>
          <a:p>
            <a:pPr marL="179388"/>
            <a:r>
              <a:rPr lang="en-US" sz="40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Great British Energy Solar Partnership</a:t>
            </a:r>
          </a:p>
          <a:p>
            <a:pPr marL="179388"/>
            <a:r>
              <a:rPr lang="en-US" sz="40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Green Skills and Careers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150044A-9814-E4CB-9349-F11679852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056" y="5997570"/>
            <a:ext cx="893189" cy="5492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AB203D-907F-299E-1FB6-D83D68229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659" y="6056352"/>
            <a:ext cx="1085328" cy="490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9A1FBBB-2CE9-F906-BD3F-C32FFCD53914}"/>
              </a:ext>
            </a:extLst>
          </p:cNvPr>
          <p:cNvGrpSpPr/>
          <p:nvPr/>
        </p:nvGrpSpPr>
        <p:grpSpPr>
          <a:xfrm>
            <a:off x="374397" y="5796278"/>
            <a:ext cx="8790733" cy="759915"/>
            <a:chOff x="374397" y="5796278"/>
            <a:chExt cx="8790733" cy="7599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35CEFA-5361-2389-F0E9-A7C7371141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397" y="5796278"/>
              <a:ext cx="7219169" cy="759915"/>
              <a:chOff x="0" y="0"/>
              <a:chExt cx="5248276" cy="55245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81F6EBE-3923-76E9-DFEE-264537AAA79F}"/>
                  </a:ext>
                </a:extLst>
              </p:cNvPr>
              <p:cNvGrpSpPr/>
              <p:nvPr/>
            </p:nvGrpSpPr>
            <p:grpSpPr>
              <a:xfrm>
                <a:off x="817543" y="0"/>
                <a:ext cx="4430733" cy="552453"/>
                <a:chOff x="817543" y="0"/>
                <a:chExt cx="8045104" cy="996459"/>
              </a:xfrm>
            </p:grpSpPr>
            <p:pic>
              <p:nvPicPr>
                <p:cNvPr id="10" name="Picture 9" descr="A blue square with white text&#10;&#10;Description automatically generated">
                  <a:extLst>
                    <a:ext uri="{FF2B5EF4-FFF2-40B4-BE49-F238E27FC236}">
                      <a16:creationId xmlns:a16="http://schemas.microsoft.com/office/drawing/2014/main" id="{6FB44804-F20A-E035-D198-3408F59F0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9971" y="0"/>
                  <a:ext cx="854528" cy="861709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logo for a company&#10;&#10;Description automatically generated">
                  <a:extLst>
                    <a:ext uri="{FF2B5EF4-FFF2-40B4-BE49-F238E27FC236}">
                      <a16:creationId xmlns:a16="http://schemas.microsoft.com/office/drawing/2014/main" id="{792F464B-6E94-1EEB-567A-C59EF0C556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1611" y="93880"/>
                  <a:ext cx="932164" cy="767829"/>
                </a:xfrm>
                <a:prstGeom prst="rect">
                  <a:avLst/>
                </a:prstGeom>
              </p:spPr>
            </p:pic>
            <p:pic>
              <p:nvPicPr>
                <p:cNvPr id="12" name="Picture 11" descr="A sign with black and yellow text&#10;&#10;Description automatically generated">
                  <a:extLst>
                    <a:ext uri="{FF2B5EF4-FFF2-40B4-BE49-F238E27FC236}">
                      <a16:creationId xmlns:a16="http://schemas.microsoft.com/office/drawing/2014/main" id="{E822B362-E116-1779-A68C-429023812D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543" y="286326"/>
                  <a:ext cx="938516" cy="539647"/>
                </a:xfrm>
                <a:prstGeom prst="rect">
                  <a:avLst/>
                </a:prstGeom>
              </p:spPr>
            </p:pic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C40CC765-2941-DC70-2F32-497515827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3375" y="529356"/>
                  <a:ext cx="1414040" cy="34547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BM_Logo_72 ppi">
                  <a:extLst>
                    <a:ext uri="{FF2B5EF4-FFF2-40B4-BE49-F238E27FC236}">
                      <a16:creationId xmlns:a16="http://schemas.microsoft.com/office/drawing/2014/main" id="{8077B50E-7782-A472-4BD0-198EADDD84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3285" y="591885"/>
                  <a:ext cx="1709362" cy="4045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A logo with white text&#10;&#10;Description automatically generated">
                  <a:extLst>
                    <a:ext uri="{FF2B5EF4-FFF2-40B4-BE49-F238E27FC236}">
                      <a16:creationId xmlns:a16="http://schemas.microsoft.com/office/drawing/2014/main" id="{65E73506-9EBC-27FB-D64E-98DD4B5714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0369" y="242055"/>
                  <a:ext cx="632777" cy="632777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C2773D5-5636-5883-F540-863171F07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207793"/>
                <a:ext cx="675107" cy="240038"/>
              </a:xfrm>
              <a:prstGeom prst="rect">
                <a:avLst/>
              </a:prstGeom>
            </p:spPr>
          </p:pic>
        </p:grpSp>
        <p:pic>
          <p:nvPicPr>
            <p:cNvPr id="1026" name="Picture 2" descr="Careers | Plowman Craven">
              <a:extLst>
                <a:ext uri="{FF2B5EF4-FFF2-40B4-BE49-F238E27FC236}">
                  <a16:creationId xmlns:a16="http://schemas.microsoft.com/office/drawing/2014/main" id="{E827BBC6-E327-4E29-26F4-D83B02C7F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872" y="6323319"/>
              <a:ext cx="1359258" cy="18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56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B995B-46DE-32D4-5526-9D2F34B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862273-E287-C4FF-861D-9FE40E41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7BCC1-5B09-B5AC-9152-F50CE2946639}"/>
              </a:ext>
            </a:extLst>
          </p:cNvPr>
          <p:cNvSpPr txBox="1"/>
          <p:nvPr/>
        </p:nvSpPr>
        <p:spPr>
          <a:xfrm>
            <a:off x="838200" y="2146294"/>
            <a:ext cx="44167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dirty="0">
                <a:solidFill>
                  <a:srgbClr val="2C2E8D"/>
                </a:solidFill>
              </a:rPr>
              <a:t>The knowledge, abilities, and attitudes needed to support a sustainable, low-carbon economy, covering technical expertise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2D0272-7226-D495-E177-9F6CB4BE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are Green Skills and Careers?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80E975F4-CA42-FF0A-E2F8-D72CFFB20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2" name="Picture 1" descr="Smiling student in a science class">
            <a:extLst>
              <a:ext uri="{FF2B5EF4-FFF2-40B4-BE49-F238E27FC236}">
                <a16:creationId xmlns:a16="http://schemas.microsoft.com/office/drawing/2014/main" id="{9ADB4CF8-EF29-7843-1A3D-E05566AEF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705" y="2021083"/>
            <a:ext cx="6065094" cy="4042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3863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A2ECF-7C17-938A-E9AE-00ADE9F8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110F-BC83-0996-2B77-C66FBF7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Green Jobs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4CAE-D7C8-1778-0693-C122179F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0" y="1924325"/>
            <a:ext cx="4360162" cy="51075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Environmental Scientist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4"/>
                </a:solidFill>
              </a:rPr>
              <a:t>Study plants, animals and the world around us</a:t>
            </a:r>
          </a:p>
          <a:p>
            <a:pPr marL="0" indent="0">
              <a:buNone/>
            </a:pP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D283D-A445-10D1-2AD6-C912244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Picture 4" descr="Gold glitter star on white background">
            <a:extLst>
              <a:ext uri="{FF2B5EF4-FFF2-40B4-BE49-F238E27FC236}">
                <a16:creationId xmlns:a16="http://schemas.microsoft.com/office/drawing/2014/main" id="{7804D850-CF36-443F-9839-C9444EBE03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53" y="83635"/>
            <a:ext cx="1490839" cy="1490839"/>
          </a:xfrm>
          <a:prstGeom prst="rect">
            <a:avLst/>
          </a:prstGeom>
        </p:spPr>
      </p:pic>
      <p:pic>
        <p:nvPicPr>
          <p:cNvPr id="6" name="Picture 5" descr="Floating globe showing Eastern Hemisphere">
            <a:extLst>
              <a:ext uri="{FF2B5EF4-FFF2-40B4-BE49-F238E27FC236}">
                <a16:creationId xmlns:a16="http://schemas.microsoft.com/office/drawing/2014/main" id="{88B81623-CB61-B55F-1ECC-AFAE5797E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29" y="247554"/>
            <a:ext cx="1395277" cy="1395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2C79A-F87B-7C02-F658-B188319521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000" y="313225"/>
            <a:ext cx="1139523" cy="1139523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C9F2076A-4239-B569-A185-3FA42AF85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 descr="Children learning outdoors">
            <a:extLst>
              <a:ext uri="{FF2B5EF4-FFF2-40B4-BE49-F238E27FC236}">
                <a16:creationId xmlns:a16="http://schemas.microsoft.com/office/drawing/2014/main" id="{939BBE80-6644-2D53-1C4A-0CE57DB524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95" y="2125298"/>
            <a:ext cx="6074495" cy="39051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4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CF8DD-2C55-82A3-E029-4271A4E73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EDD8-20EF-0CF8-9DF1-6008F522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Green Jobs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4F6F-7522-402D-A24C-69CDFFF4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924325"/>
            <a:ext cx="4730552" cy="510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Engineers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4"/>
                </a:solidFill>
              </a:rPr>
              <a:t>Designing, building, and operating technologies that minimize environmental impact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15D7-2767-041C-98B0-B963108B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4" descr="Gold glitter star on white background">
            <a:extLst>
              <a:ext uri="{FF2B5EF4-FFF2-40B4-BE49-F238E27FC236}">
                <a16:creationId xmlns:a16="http://schemas.microsoft.com/office/drawing/2014/main" id="{AEFC942B-BD94-6184-C19B-57A6C8FDC3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53" y="83635"/>
            <a:ext cx="1490839" cy="1490839"/>
          </a:xfrm>
          <a:prstGeom prst="rect">
            <a:avLst/>
          </a:prstGeom>
        </p:spPr>
      </p:pic>
      <p:pic>
        <p:nvPicPr>
          <p:cNvPr id="6" name="Picture 5" descr="Floating globe showing Eastern Hemisphere">
            <a:extLst>
              <a:ext uri="{FF2B5EF4-FFF2-40B4-BE49-F238E27FC236}">
                <a16:creationId xmlns:a16="http://schemas.microsoft.com/office/drawing/2014/main" id="{97B3223E-A656-F0CD-F5B8-24B437FD33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29" y="247554"/>
            <a:ext cx="1395277" cy="1395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CAA3C-F3F1-6272-AEFA-396A6E3A6C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000" y="313225"/>
            <a:ext cx="1139523" cy="1139523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DF7A72EB-9C17-9A6F-2218-7D74B3E34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4" name="Picture 13" descr="Safety professional in front of power plant">
            <a:extLst>
              <a:ext uri="{FF2B5EF4-FFF2-40B4-BE49-F238E27FC236}">
                <a16:creationId xmlns:a16="http://schemas.microsoft.com/office/drawing/2014/main" id="{DB109C5B-2385-C894-DD3E-4417EB24A4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92" y="2071868"/>
            <a:ext cx="6065499" cy="40499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4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628B1-6B66-FD32-CFBC-9E253B0E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814C-48FC-E1DA-D014-D9E3D1BF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Green Jobs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4FBA-9F94-2DB9-B310-0825A108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924325"/>
            <a:ext cx="4811575" cy="51075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Recycling Ranger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6"/>
                </a:solidFill>
              </a:rPr>
              <a:t>Help to make sure waste is recycled correctly so as much as possible gets reused</a:t>
            </a:r>
          </a:p>
          <a:p>
            <a:pPr marL="0" indent="0">
              <a:buNone/>
            </a:pPr>
            <a:endParaRPr lang="en-GB" sz="3600" b="1" dirty="0">
              <a:solidFill>
                <a:srgbClr val="156082"/>
              </a:solidFill>
            </a:endParaRPr>
          </a:p>
          <a:p>
            <a:pPr marL="0" indent="0">
              <a:buNone/>
            </a:pP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E0B52-FE3C-EA81-635A-D3049545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Picture 4" descr="Gold glitter star on white background">
            <a:extLst>
              <a:ext uri="{FF2B5EF4-FFF2-40B4-BE49-F238E27FC236}">
                <a16:creationId xmlns:a16="http://schemas.microsoft.com/office/drawing/2014/main" id="{4E5E5FAC-3C95-ADE6-6150-9A865E9253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53" y="83635"/>
            <a:ext cx="1490839" cy="1490839"/>
          </a:xfrm>
          <a:prstGeom prst="rect">
            <a:avLst/>
          </a:prstGeom>
        </p:spPr>
      </p:pic>
      <p:pic>
        <p:nvPicPr>
          <p:cNvPr id="6" name="Picture 5" descr="Floating globe showing Eastern Hemisphere">
            <a:extLst>
              <a:ext uri="{FF2B5EF4-FFF2-40B4-BE49-F238E27FC236}">
                <a16:creationId xmlns:a16="http://schemas.microsoft.com/office/drawing/2014/main" id="{3370367C-2D0D-95A9-8D72-45EDE319BB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29" y="247554"/>
            <a:ext cx="1395277" cy="1395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B38E5-084E-3B76-17A0-29A3DA8E7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000" y="313225"/>
            <a:ext cx="1139523" cy="1139523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9B40D067-85F7-C12F-56DF-87FE2DD8F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 descr="People picking up plastic">
            <a:extLst>
              <a:ext uri="{FF2B5EF4-FFF2-40B4-BE49-F238E27FC236}">
                <a16:creationId xmlns:a16="http://schemas.microsoft.com/office/drawing/2014/main" id="{DB52594E-0C0B-8D4B-7672-7DBE7674E0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46" y="2099712"/>
            <a:ext cx="6181245" cy="4122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Plastic bottle garbage on a beach">
            <a:extLst>
              <a:ext uri="{FF2B5EF4-FFF2-40B4-BE49-F238E27FC236}">
                <a16:creationId xmlns:a16="http://schemas.microsoft.com/office/drawing/2014/main" id="{45FA69F8-452E-65F6-C4A4-A2ECF113F6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"/>
          <a:stretch>
            <a:fillRect/>
          </a:stretch>
        </p:blipFill>
        <p:spPr>
          <a:xfrm>
            <a:off x="4683420" y="4041455"/>
            <a:ext cx="3522630" cy="24514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7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B31B-15F2-F1FD-C45C-33122D7B0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5C45-4DF4-3989-04BB-595ECB79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Green Jobs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D411-DE87-285D-19AA-87EED350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924326"/>
            <a:ext cx="4985195" cy="3515776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Water Officer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C000"/>
                </a:solidFill>
              </a:rPr>
              <a:t>Every Drop Counts! Water officers help to protect rivers, lakes, and oceans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156082"/>
              </a:solidFill>
            </a:endParaRPr>
          </a:p>
          <a:p>
            <a:pPr marL="0" indent="0">
              <a:buNone/>
            </a:pP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BD7C9-6B22-78E7-90A5-297EC3A5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4" descr="Gold glitter star on white background">
            <a:extLst>
              <a:ext uri="{FF2B5EF4-FFF2-40B4-BE49-F238E27FC236}">
                <a16:creationId xmlns:a16="http://schemas.microsoft.com/office/drawing/2014/main" id="{9B5607B1-714E-1777-CEF7-B921536330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53" y="83635"/>
            <a:ext cx="1490839" cy="1490839"/>
          </a:xfrm>
          <a:prstGeom prst="rect">
            <a:avLst/>
          </a:prstGeom>
        </p:spPr>
      </p:pic>
      <p:pic>
        <p:nvPicPr>
          <p:cNvPr id="6" name="Picture 5" descr="Floating globe showing Eastern Hemisphere">
            <a:extLst>
              <a:ext uri="{FF2B5EF4-FFF2-40B4-BE49-F238E27FC236}">
                <a16:creationId xmlns:a16="http://schemas.microsoft.com/office/drawing/2014/main" id="{99E19231-BB67-A4AB-795C-C8DBBC0A32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29" y="247554"/>
            <a:ext cx="1395277" cy="1395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80CBA-4E80-1C3E-6A52-F2074D6C75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000" y="313225"/>
            <a:ext cx="1139523" cy="1139523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72B5D624-8138-7CE2-894B-602548E99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4" name="Picture 13" descr="Cliff by the sea">
            <a:extLst>
              <a:ext uri="{FF2B5EF4-FFF2-40B4-BE49-F238E27FC236}">
                <a16:creationId xmlns:a16="http://schemas.microsoft.com/office/drawing/2014/main" id="{4CB21859-AAF4-98E4-4F83-0115D51D2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504" y="1924326"/>
            <a:ext cx="6473718" cy="43158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3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664B-4FDE-3C97-660C-EC919834F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D071DB2-13D4-871E-5196-03D862AD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15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E0AB-6B5F-6F79-5346-CB320666353F}"/>
              </a:ext>
            </a:extLst>
          </p:cNvPr>
          <p:cNvSpPr txBox="1"/>
          <p:nvPr/>
        </p:nvSpPr>
        <p:spPr>
          <a:xfrm>
            <a:off x="838201" y="2146294"/>
            <a:ext cx="5257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2E8D"/>
                </a:solidFill>
              </a:rPr>
              <a:t>Manufacturing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2E8D"/>
                </a:solidFill>
              </a:rPr>
              <a:t>Engineering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2E8D"/>
                </a:solidFill>
              </a:rPr>
              <a:t>Construction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2E8D"/>
                </a:solidFill>
              </a:rPr>
              <a:t>Services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2E8D"/>
                </a:solidFill>
              </a:rPr>
              <a:t>Energy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2E8D"/>
                </a:solidFill>
              </a:rPr>
              <a:t>Technology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2E8D"/>
                </a:solidFill>
              </a:rPr>
              <a:t>Science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2E8D"/>
                </a:solidFill>
              </a:rPr>
              <a:t>Environment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2E8D"/>
                </a:solidFill>
              </a:rPr>
              <a:t>Communications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2E8D"/>
                </a:solidFill>
              </a:rPr>
              <a:t>Change Management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DFF19A-A19F-D172-1DB4-B58958E8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type of green jobs are there?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BBF8A52F-860E-E8A2-3F5A-CE37A07F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F1127-A52E-A480-0CA9-A879BC2AD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98425">
            <a:off x="5207073" y="3625828"/>
            <a:ext cx="3956846" cy="25535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4FAD8-468B-4419-E041-49CB6EE1B0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703">
            <a:off x="8013453" y="1937111"/>
            <a:ext cx="3819578" cy="25748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87142-0B5E-B85C-3FAD-FA339145D0AF}"/>
              </a:ext>
            </a:extLst>
          </p:cNvPr>
          <p:cNvSpPr txBox="1"/>
          <p:nvPr/>
        </p:nvSpPr>
        <p:spPr>
          <a:xfrm>
            <a:off x="3293956" y="2146294"/>
            <a:ext cx="208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C2E8D"/>
                </a:solidFill>
              </a:rPr>
              <a:t>Apprenticeships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C2E8D"/>
                </a:solidFill>
              </a:rPr>
              <a:t>Degrees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2C2E8D"/>
              </a:solidFill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C2E8D"/>
                </a:solidFill>
              </a:rPr>
              <a:t>AI to analyse data and accelerate decision making to maximise efficiency</a:t>
            </a:r>
          </a:p>
        </p:txBody>
      </p:sp>
    </p:spTree>
    <p:extLst>
      <p:ext uri="{BB962C8B-B14F-4D97-AF65-F5344CB8AC3E}">
        <p14:creationId xmlns:p14="http://schemas.microsoft.com/office/powerpoint/2010/main" val="22842818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19395-4696-ABC4-9236-E4FE392F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9978B58-9D99-B867-373A-464BE502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E3DC-DBC2-6984-24AB-C6765DB6B194}"/>
              </a:ext>
            </a:extLst>
          </p:cNvPr>
          <p:cNvSpPr txBox="1"/>
          <p:nvPr/>
        </p:nvSpPr>
        <p:spPr>
          <a:xfrm>
            <a:off x="935666" y="1870370"/>
            <a:ext cx="81959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endParaRPr lang="en-GB" sz="2400" dirty="0">
              <a:solidFill>
                <a:srgbClr val="2C2E8D"/>
              </a:solidFill>
            </a:endParaRPr>
          </a:p>
          <a:p>
            <a:pPr lvl="0">
              <a:spcAft>
                <a:spcPts val="1200"/>
              </a:spcAft>
            </a:pPr>
            <a:endParaRPr lang="en-GB" sz="2400" dirty="0">
              <a:solidFill>
                <a:srgbClr val="2C2E8D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srgbClr val="2C2E8D"/>
                </a:solidFill>
                <a:hlinkClick r:id="rId2"/>
              </a:rPr>
              <a:t>What's a green jobs graduate scheme like?</a:t>
            </a:r>
            <a:endParaRPr lang="en-GB" sz="2400" dirty="0">
              <a:solidFill>
                <a:srgbClr val="2C2E8D"/>
              </a:solidFill>
            </a:endParaRPr>
          </a:p>
          <a:p>
            <a:pPr lvl="0">
              <a:spcAft>
                <a:spcPts val="1200"/>
              </a:spcAft>
            </a:pPr>
            <a:endParaRPr lang="en-GB" sz="2400" dirty="0">
              <a:solidFill>
                <a:srgbClr val="2C2E8D"/>
              </a:solidFill>
            </a:endParaRPr>
          </a:p>
          <a:p>
            <a:pPr lvl="0">
              <a:spcAft>
                <a:spcPts val="1200"/>
              </a:spcAft>
            </a:pPr>
            <a:endParaRPr lang="en-GB" sz="2400" dirty="0">
              <a:solidFill>
                <a:srgbClr val="2C2E8D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srgbClr val="2C2E8D"/>
                </a:solidFill>
                <a:hlinkClick r:id="rId3"/>
              </a:rPr>
              <a:t>Green Jobs</a:t>
            </a:r>
            <a:endParaRPr lang="en-GB" sz="2400" dirty="0">
              <a:solidFill>
                <a:srgbClr val="2C2E8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CB8319-DCDB-C350-7B96-E5FD15F7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are Green Jobs?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2BFBBDD1-0C57-DD0A-C225-E4AC40F3B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2050" name="Picture 2" descr="Dept Energy Security and Net Zero 1 - INCA EWI Trade Association">
            <a:extLst>
              <a:ext uri="{FF2B5EF4-FFF2-40B4-BE49-F238E27FC236}">
                <a16:creationId xmlns:a16="http://schemas.microsoft.com/office/drawing/2014/main" id="{70B8AF2C-A594-209B-E578-412D4684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810" y="2677609"/>
            <a:ext cx="2049780" cy="13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40 - weADAPT">
            <a:extLst>
              <a:ext uri="{FF2B5EF4-FFF2-40B4-BE49-F238E27FC236}">
                <a16:creationId xmlns:a16="http://schemas.microsoft.com/office/drawing/2014/main" id="{BE779BDE-5AEE-8DE4-8AC1-5A92890FD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79" b="14077"/>
          <a:stretch>
            <a:fillRect/>
          </a:stretch>
        </p:blipFill>
        <p:spPr bwMode="auto">
          <a:xfrm>
            <a:off x="8225810" y="4379019"/>
            <a:ext cx="1439185" cy="11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26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5801-C2DB-AEDE-78C7-DDDA5F23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want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9C06-AC36-6648-1075-8B3BA98E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741"/>
            <a:ext cx="4636625" cy="404722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2C2E8D"/>
                </a:solidFill>
              </a:rPr>
              <a:t>Please all stand up</a:t>
            </a:r>
          </a:p>
          <a:p>
            <a:r>
              <a:rPr lang="en-GB" sz="2400" dirty="0">
                <a:solidFill>
                  <a:srgbClr val="2C2E8D"/>
                </a:solidFill>
              </a:rPr>
              <a:t>Sit down if you know 100% what you want to do in your future career</a:t>
            </a:r>
          </a:p>
          <a:p>
            <a:r>
              <a:rPr lang="en-GB" sz="2400" dirty="0">
                <a:solidFill>
                  <a:srgbClr val="2C2E8D"/>
                </a:solidFill>
              </a:rPr>
              <a:t>Stay stood up if you care about the planet</a:t>
            </a:r>
          </a:p>
          <a:p>
            <a:r>
              <a:rPr lang="en-GB" sz="2400" dirty="0">
                <a:solidFill>
                  <a:srgbClr val="2C2E8D"/>
                </a:solidFill>
              </a:rPr>
              <a:t>Stay stood up if you want a job that benefits others </a:t>
            </a:r>
          </a:p>
          <a:p>
            <a:endParaRPr lang="en-GB" sz="2400" dirty="0">
              <a:solidFill>
                <a:srgbClr val="2C2E8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EFA8A-97BF-5805-7807-D7BFD749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17</a:t>
            </a:fld>
            <a:endParaRPr lang="en-GB" dirty="0"/>
          </a:p>
        </p:txBody>
      </p:sp>
      <p:pic>
        <p:nvPicPr>
          <p:cNvPr id="13" name="Picture 12" descr="Honeybee about to the take-off from a flower">
            <a:extLst>
              <a:ext uri="{FF2B5EF4-FFF2-40B4-BE49-F238E27FC236}">
                <a16:creationId xmlns:a16="http://schemas.microsoft.com/office/drawing/2014/main" id="{5D8D4121-A568-3545-9279-5893BFB07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2797" y="1961754"/>
            <a:ext cx="3788748" cy="261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Person wearing gardening gloves planting fir tree">
            <a:extLst>
              <a:ext uri="{FF2B5EF4-FFF2-40B4-BE49-F238E27FC236}">
                <a16:creationId xmlns:a16="http://schemas.microsoft.com/office/drawing/2014/main" id="{323D1874-EA00-C04B-8F07-8D1285F46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658" y="3103351"/>
            <a:ext cx="3783475" cy="293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6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557E-FD64-8412-F114-22488386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A22B8D-9DE1-5096-F755-4771029B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18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43B8D-862F-7806-AF77-BF05178DC18C}"/>
              </a:ext>
            </a:extLst>
          </p:cNvPr>
          <p:cNvSpPr txBox="1"/>
          <p:nvPr/>
        </p:nvSpPr>
        <p:spPr>
          <a:xfrm>
            <a:off x="838201" y="2146294"/>
            <a:ext cx="38958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C2E8D"/>
                </a:solidFill>
              </a:rPr>
              <a:t>Speak with your Sustainability Lead Teacher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C2E8D"/>
                </a:solidFill>
              </a:rPr>
              <a:t>Speak with your Careers Lead Teacher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C2E8D"/>
                </a:solidFill>
              </a:rPr>
              <a:t>Search the internet for green jobs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C2E8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AAB8D7-7644-0CED-C8DD-9E1C6643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Would you like to know more?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8774BC70-B519-FF7D-B18E-98A981D1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4" name="Picture 3" descr="Man carries wooden beam over shoulder">
            <a:extLst>
              <a:ext uri="{FF2B5EF4-FFF2-40B4-BE49-F238E27FC236}">
                <a16:creationId xmlns:a16="http://schemas.microsoft.com/office/drawing/2014/main" id="{C3733FE1-19E9-46FC-701A-4768E2DCF9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08" y="2060626"/>
            <a:ext cx="5912091" cy="39466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72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colorfulness, line, electric blue&#10;&#10;Description automatically generated">
            <a:extLst>
              <a:ext uri="{FF2B5EF4-FFF2-40B4-BE49-F238E27FC236}">
                <a16:creationId xmlns:a16="http://schemas.microsoft.com/office/drawing/2014/main" id="{996C5E3A-84B5-3E9D-4AA5-BA76D6E7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5" y="6103125"/>
            <a:ext cx="4190275" cy="75487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6DD43F-0098-45DC-82C2-9A7BA7B5252D}"/>
              </a:ext>
            </a:extLst>
          </p:cNvPr>
          <p:cNvSpPr txBox="1">
            <a:spLocks/>
          </p:cNvSpPr>
          <p:nvPr/>
        </p:nvSpPr>
        <p:spPr>
          <a:xfrm>
            <a:off x="3390519" y="3255702"/>
            <a:ext cx="8045267" cy="9315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5400" b="1" dirty="0">
                <a:solidFill>
                  <a:srgbClr val="002060"/>
                </a:solidFill>
              </a:rPr>
              <a:t>Questions?</a:t>
            </a:r>
            <a:endParaRPr lang="en-GB" sz="5400" dirty="0">
              <a:solidFill>
                <a:srgbClr val="002060"/>
              </a:solidFill>
              <a:ea typeface="Open Sans"/>
              <a:cs typeface="Open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45437-5E88-2ACE-E48B-63A54487B446}"/>
              </a:ext>
            </a:extLst>
          </p:cNvPr>
          <p:cNvGrpSpPr/>
          <p:nvPr/>
        </p:nvGrpSpPr>
        <p:grpSpPr>
          <a:xfrm>
            <a:off x="4930" y="4659915"/>
            <a:ext cx="12192000" cy="2198095"/>
            <a:chOff x="4930" y="4659915"/>
            <a:chExt cx="12192000" cy="2198095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32A8C920-099A-B10A-D5A9-2C93079A7C9F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5191" y="4659915"/>
              <a:ext cx="1912983" cy="2198084"/>
            </a:xfrm>
            <a:prstGeom prst="rect">
              <a:avLst/>
            </a:prstGeom>
          </p:spPr>
        </p:pic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6F14B676-E1A5-9DC3-C658-C9374DE2D5D4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250" y="4659915"/>
              <a:ext cx="3809651" cy="2198084"/>
            </a:xfrm>
            <a:prstGeom prst="rect">
              <a:avLst/>
            </a:prstGeom>
          </p:spPr>
        </p:pic>
        <p:pic>
          <p:nvPicPr>
            <p:cNvPr id="8" name="object 10">
              <a:extLst>
                <a:ext uri="{FF2B5EF4-FFF2-40B4-BE49-F238E27FC236}">
                  <a16:creationId xmlns:a16="http://schemas.microsoft.com/office/drawing/2014/main" id="{81C09FC1-0E70-D0D6-8F4C-072ED9264DE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6465" y="4659915"/>
              <a:ext cx="2450465" cy="2198086"/>
            </a:xfrm>
            <a:prstGeom prst="rect">
              <a:avLst/>
            </a:prstGeom>
          </p:spPr>
        </p:pic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2FA6BAC9-915E-91DC-C06F-2800E090ACC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8269" y="4659915"/>
              <a:ext cx="1810691" cy="2198086"/>
            </a:xfrm>
            <a:prstGeom prst="rect">
              <a:avLst/>
            </a:prstGeom>
          </p:spPr>
        </p:pic>
        <p:pic>
          <p:nvPicPr>
            <p:cNvPr id="11" name="object 14">
              <a:extLst>
                <a:ext uri="{FF2B5EF4-FFF2-40B4-BE49-F238E27FC236}">
                  <a16:creationId xmlns:a16="http://schemas.microsoft.com/office/drawing/2014/main" id="{8B2B2EF8-C6EA-EA65-5ECD-8B3D78A0787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0" y="4659915"/>
              <a:ext cx="1815049" cy="2198095"/>
            </a:xfrm>
            <a:prstGeom prst="rect">
              <a:avLst/>
            </a:prstGeom>
          </p:spPr>
        </p:pic>
      </p:grpSp>
      <p:pic>
        <p:nvPicPr>
          <p:cNvPr id="4" name="Picture 3" descr="Several hands raised and ready to answer a question">
            <a:extLst>
              <a:ext uri="{FF2B5EF4-FFF2-40B4-BE49-F238E27FC236}">
                <a16:creationId xmlns:a16="http://schemas.microsoft.com/office/drawing/2014/main" id="{D2E25C07-BE01-0BF0-522C-28A3121597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0" y="-29989"/>
            <a:ext cx="6946983" cy="46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220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BDF82-E4AB-6EB5-4F64-BEE0DFD28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9AAF83A-2918-2EEA-98A7-B3E9F2CC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06D7D-201C-FF6C-07CF-F40E4E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Helping your School reach Net Zero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B4B869A7-4419-E474-8579-C9E904984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28954C-586F-6EBD-F3F0-1ADE43021425}"/>
              </a:ext>
            </a:extLst>
          </p:cNvPr>
          <p:cNvSpPr txBox="1"/>
          <p:nvPr/>
        </p:nvSpPr>
        <p:spPr>
          <a:xfrm>
            <a:off x="838200" y="2088420"/>
            <a:ext cx="535425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srgbClr val="2C2E8D"/>
                </a:solidFill>
              </a:rPr>
              <a:t>A group of green industry expert organisations have been working with selected schools in the region to reduce their energy bills and help them reach net zero – paid by the GB Energy</a:t>
            </a:r>
            <a:endParaRPr lang="en-GB" sz="2000" dirty="0">
              <a:solidFill>
                <a:srgbClr val="2C2E8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8D3C5-996A-0726-8A0A-3DADB5504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4978" y="2088420"/>
            <a:ext cx="4348221" cy="41906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6931DC-25B4-4B22-34A8-E80D678C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38" y="2475844"/>
            <a:ext cx="3446361" cy="34463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29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12A70-144D-5500-F53F-92BDF66B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20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6410-DCD2-21E8-3708-02D8573AFE2C}"/>
              </a:ext>
            </a:extLst>
          </p:cNvPr>
          <p:cNvSpPr txBox="1">
            <a:spLocks/>
          </p:cNvSpPr>
          <p:nvPr/>
        </p:nvSpPr>
        <p:spPr>
          <a:xfrm>
            <a:off x="9165129" y="2286699"/>
            <a:ext cx="2701858" cy="210010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5400" b="1" dirty="0">
                <a:solidFill>
                  <a:srgbClr val="002060"/>
                </a:solidFill>
              </a:rPr>
              <a:t>Thank you</a:t>
            </a:r>
          </a:p>
        </p:txBody>
      </p:sp>
      <p:pic>
        <p:nvPicPr>
          <p:cNvPr id="4" name="Picture 3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C6686891-F70C-4511-644D-0DDF415E0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F6E4EA-6CA2-6381-6C2C-52C07CC8EBA8}"/>
              </a:ext>
            </a:extLst>
          </p:cNvPr>
          <p:cNvSpPr/>
          <p:nvPr/>
        </p:nvSpPr>
        <p:spPr>
          <a:xfrm>
            <a:off x="-1" y="5202238"/>
            <a:ext cx="12192001" cy="165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C248B-5D8E-F7FB-E7CC-414086A78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056" y="5997570"/>
            <a:ext cx="893189" cy="549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4AEE37-DF78-93AA-A42F-9186C29D7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659" y="6056352"/>
            <a:ext cx="1085328" cy="490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544300-7683-FA0F-0167-1E7AF6C68D44}"/>
              </a:ext>
            </a:extLst>
          </p:cNvPr>
          <p:cNvGrpSpPr/>
          <p:nvPr/>
        </p:nvGrpSpPr>
        <p:grpSpPr>
          <a:xfrm>
            <a:off x="374397" y="5796278"/>
            <a:ext cx="8790733" cy="759915"/>
            <a:chOff x="374397" y="5796278"/>
            <a:chExt cx="8790733" cy="7599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AE2127C-8D6D-6B1E-90AA-90B6CE1A4D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397" y="5796278"/>
              <a:ext cx="7219169" cy="759915"/>
              <a:chOff x="0" y="0"/>
              <a:chExt cx="5248276" cy="55245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1F91A11-3DA1-D9CE-7D45-7F1BAA62484E}"/>
                  </a:ext>
                </a:extLst>
              </p:cNvPr>
              <p:cNvGrpSpPr/>
              <p:nvPr/>
            </p:nvGrpSpPr>
            <p:grpSpPr>
              <a:xfrm>
                <a:off x="817543" y="0"/>
                <a:ext cx="4430733" cy="552453"/>
                <a:chOff x="817543" y="0"/>
                <a:chExt cx="8045104" cy="996459"/>
              </a:xfrm>
            </p:grpSpPr>
            <p:pic>
              <p:nvPicPr>
                <p:cNvPr id="14" name="Picture 13" descr="A blue square with white text&#10;&#10;Description automatically generated">
                  <a:extLst>
                    <a:ext uri="{FF2B5EF4-FFF2-40B4-BE49-F238E27FC236}">
                      <a16:creationId xmlns:a16="http://schemas.microsoft.com/office/drawing/2014/main" id="{FCADACED-9ACD-6748-0378-E1AE955D8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9971" y="0"/>
                  <a:ext cx="854528" cy="861709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logo for a company&#10;&#10;Description automatically generated">
                  <a:extLst>
                    <a:ext uri="{FF2B5EF4-FFF2-40B4-BE49-F238E27FC236}">
                      <a16:creationId xmlns:a16="http://schemas.microsoft.com/office/drawing/2014/main" id="{7B4679F2-44AA-C73B-07F6-9E2951571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1611" y="93880"/>
                  <a:ext cx="932164" cy="767829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sign with black and yellow text&#10;&#10;Description automatically generated">
                  <a:extLst>
                    <a:ext uri="{FF2B5EF4-FFF2-40B4-BE49-F238E27FC236}">
                      <a16:creationId xmlns:a16="http://schemas.microsoft.com/office/drawing/2014/main" id="{F10C2F96-1AE6-73E9-4810-E42517454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543" y="286326"/>
                  <a:ext cx="938516" cy="539647"/>
                </a:xfrm>
                <a:prstGeom prst="rect">
                  <a:avLst/>
                </a:prstGeom>
              </p:spPr>
            </p:pic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EEB942BA-884D-2DC7-CB9C-EA85ED1B65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3375" y="529356"/>
                  <a:ext cx="1414040" cy="345476"/>
                </a:xfrm>
                <a:prstGeom prst="rect">
                  <a:avLst/>
                </a:prstGeom>
              </p:spPr>
            </p:pic>
            <p:pic>
              <p:nvPicPr>
                <p:cNvPr id="18" name="Picture 17" descr="BM_Logo_72 ppi">
                  <a:extLst>
                    <a:ext uri="{FF2B5EF4-FFF2-40B4-BE49-F238E27FC236}">
                      <a16:creationId xmlns:a16="http://schemas.microsoft.com/office/drawing/2014/main" id="{FC67BE97-9AED-696D-04DA-CBBB6F7602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3285" y="591885"/>
                  <a:ext cx="1709362" cy="4045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A logo with white text&#10;&#10;Description automatically generated">
                  <a:extLst>
                    <a:ext uri="{FF2B5EF4-FFF2-40B4-BE49-F238E27FC236}">
                      <a16:creationId xmlns:a16="http://schemas.microsoft.com/office/drawing/2014/main" id="{E2E13CA1-2428-93E3-2625-2646D4FCB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0369" y="242055"/>
                  <a:ext cx="632777" cy="63277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68B389F-B93B-7D64-5667-C16C87CCD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07793"/>
                <a:ext cx="675107" cy="240038"/>
              </a:xfrm>
              <a:prstGeom prst="rect">
                <a:avLst/>
              </a:prstGeom>
            </p:spPr>
          </p:pic>
        </p:grpSp>
        <p:pic>
          <p:nvPicPr>
            <p:cNvPr id="11" name="Picture 2" descr="Careers | Plowman Craven">
              <a:extLst>
                <a:ext uri="{FF2B5EF4-FFF2-40B4-BE49-F238E27FC236}">
                  <a16:creationId xmlns:a16="http://schemas.microsoft.com/office/drawing/2014/main" id="{09097F30-262B-56C3-8959-5E869381D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872" y="6323319"/>
              <a:ext cx="1359258" cy="18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Corgi in superhero costume">
            <a:extLst>
              <a:ext uri="{FF2B5EF4-FFF2-40B4-BE49-F238E27FC236}">
                <a16:creationId xmlns:a16="http://schemas.microsoft.com/office/drawing/2014/main" id="{595C744B-BC4F-7377-A9A5-64CDB59FE62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97" y="390004"/>
            <a:ext cx="8420706" cy="5145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7529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AC5F12-D762-11E2-1EBA-8C529FE3B16C}"/>
              </a:ext>
            </a:extLst>
          </p:cNvPr>
          <p:cNvSpPr txBox="1"/>
          <p:nvPr/>
        </p:nvSpPr>
        <p:spPr>
          <a:xfrm>
            <a:off x="5173762" y="1530593"/>
            <a:ext cx="668213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en-GB" sz="2000" b="1" i="0" dirty="0">
              <a:solidFill>
                <a:srgbClr val="212529"/>
              </a:solidFill>
              <a:effectLst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400" b="1" i="0" dirty="0">
                <a:effectLst/>
              </a:rPr>
              <a:t>Email</a:t>
            </a:r>
            <a:br>
              <a:rPr lang="en-GB" sz="2000" b="0" i="0" dirty="0">
                <a:effectLst/>
              </a:rPr>
            </a:br>
            <a:r>
              <a:rPr lang="en-GB" sz="20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NWNZHub@liverpoolcityregion-ca.gov.uk</a:t>
            </a:r>
            <a:endParaRPr lang="en-GB" sz="2000" b="0" i="0" u="none" strike="noStrike" dirty="0">
              <a:effectLst/>
            </a:endParaRPr>
          </a:p>
          <a:p>
            <a:pPr algn="l"/>
            <a:endParaRPr lang="en-GB" sz="2000" b="0" i="0" dirty="0">
              <a:effectLst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400" b="1" i="0" dirty="0">
                <a:effectLst/>
              </a:rPr>
              <a:t>Website</a:t>
            </a:r>
            <a:endParaRPr lang="en-GB" sz="2000" b="1" i="0" dirty="0">
              <a:effectLst/>
            </a:endParaRPr>
          </a:p>
          <a:p>
            <a:pPr lvl="1"/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Energy North West |</a:t>
            </a:r>
            <a:endParaRPr lang="en-GB" sz="2000" b="1" i="0" dirty="0">
              <a:effectLst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sz="2000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400" b="1" dirty="0"/>
              <a:t>LinkedIn</a:t>
            </a:r>
            <a:br>
              <a:rPr lang="en-GB" sz="2000" b="0" i="0" dirty="0">
                <a:effectLst/>
              </a:rPr>
            </a:br>
            <a:r>
              <a:rPr lang="en-GB" sz="20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www.linkedin.com/company/north-west-net-zero-hub/</a:t>
            </a:r>
            <a:endParaRPr lang="en-GB" sz="2000" b="0" i="0" u="none" strike="noStrike" dirty="0">
              <a:effectLst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sz="2000" dirty="0">
              <a:solidFill>
                <a:schemeClr val="accent5"/>
              </a:solidFill>
              <a:latin typeface="Raleway"/>
            </a:endParaRPr>
          </a:p>
          <a:p>
            <a:pPr algn="l"/>
            <a:endParaRPr lang="en-GB" sz="2000" dirty="0">
              <a:solidFill>
                <a:srgbClr val="212529"/>
              </a:solidFill>
              <a:latin typeface="Ralew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9AF78-F044-E0FE-5607-E0D62DA97C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40" y="405846"/>
            <a:ext cx="4260796" cy="937375"/>
          </a:xfrm>
          <a:prstGeom prst="rect">
            <a:avLst/>
          </a:prstGeom>
        </p:spPr>
      </p:pic>
      <p:pic>
        <p:nvPicPr>
          <p:cNvPr id="9" name="Picture 8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75E7495A-8853-B5EE-8FF9-809014952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2220-410D-9D99-C7F5-1CEB3400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Abigail Gorman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0D7E-30B2-7D79-3509-0F24A458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293"/>
            <a:ext cx="6209074" cy="40537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2E247A"/>
                </a:solidFill>
              </a:rPr>
              <a:t>I work at the North West Net Zero Hub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2E247A"/>
                </a:solidFill>
              </a:rPr>
              <a:t>My role is a Net Zero Junior Project Officer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rgbClr val="2E247A"/>
                </a:solidFill>
              </a:rPr>
              <a:t>Background: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2E247A"/>
                </a:solidFill>
              </a:rPr>
              <a:t>Studied Geography, Psychology and Philosophy at A-levels 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2E247A"/>
                </a:solidFill>
              </a:rPr>
              <a:t>I went to Liverpool Hope University to study </a:t>
            </a:r>
            <a:br>
              <a:rPr lang="en-GB" sz="2000" dirty="0">
                <a:solidFill>
                  <a:srgbClr val="2E247A"/>
                </a:solidFill>
              </a:rPr>
            </a:br>
            <a:r>
              <a:rPr lang="en-GB" sz="2000" dirty="0">
                <a:solidFill>
                  <a:srgbClr val="2E247A"/>
                </a:solidFill>
              </a:rPr>
              <a:t>BSc Geography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2E247A"/>
                </a:solidFill>
              </a:rPr>
              <a:t>Graduated in 2024 and started my graduate role at the hub in the October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D7B2-E746-A28F-E0A3-4EBB3192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08B3-38D4-40D9-8853-E29D2A311736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4" descr="Person wearing gloves and hat hugging a mossy tree">
            <a:extLst>
              <a:ext uri="{FF2B5EF4-FFF2-40B4-BE49-F238E27FC236}">
                <a16:creationId xmlns:a16="http://schemas.microsoft.com/office/drawing/2014/main" id="{098BC7F1-D1EC-DDDA-C941-C0962AFA4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3388">
            <a:off x="7342171" y="2372853"/>
            <a:ext cx="4535061" cy="3022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F058-834B-20C6-5BC1-21D235B02ED0}"/>
              </a:ext>
            </a:extLst>
          </p:cNvPr>
          <p:cNvSpPr/>
          <p:nvPr/>
        </p:nvSpPr>
        <p:spPr>
          <a:xfrm>
            <a:off x="10776030" y="185195"/>
            <a:ext cx="1250066" cy="122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 descr="North West Net Zero Hub">
            <a:extLst>
              <a:ext uri="{FF2B5EF4-FFF2-40B4-BE49-F238E27FC236}">
                <a16:creationId xmlns:a16="http://schemas.microsoft.com/office/drawing/2014/main" id="{5AAA2A21-5A25-B0A7-90E8-A2D28F8C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03" y="401142"/>
            <a:ext cx="4478922" cy="9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BF25E-368E-3991-F8C0-C687DBBA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00290F4-BF5C-D92B-4D6D-68814255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B0D-D47E-B6C9-82BD-8D0844DE77EC}"/>
              </a:ext>
            </a:extLst>
          </p:cNvPr>
          <p:cNvSpPr txBox="1"/>
          <p:nvPr/>
        </p:nvSpPr>
        <p:spPr>
          <a:xfrm>
            <a:off x="838201" y="2204169"/>
            <a:ext cx="6827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C2E8D"/>
                </a:solidFill>
              </a:rPr>
              <a:t>I work for Place Group, which I started 24 years ago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C2E8D"/>
                </a:solidFill>
              </a:rPr>
              <a:t>I lead on helping schools reach Net Zero</a:t>
            </a:r>
          </a:p>
          <a:p>
            <a:pPr lvl="0">
              <a:spcAft>
                <a:spcPts val="1200"/>
              </a:spcAft>
            </a:pPr>
            <a:r>
              <a:rPr lang="en-GB" sz="2000" b="1" dirty="0">
                <a:solidFill>
                  <a:srgbClr val="2C2E8D"/>
                </a:solidFill>
              </a:rPr>
              <a:t>Background: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C2E8D"/>
                </a:solidFill>
              </a:rPr>
              <a:t>Graphic Design Apprentice at 16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C2E8D"/>
                </a:solidFill>
              </a:rPr>
              <a:t>Many years in Design Industry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C2E8D"/>
                </a:solidFill>
              </a:rPr>
              <a:t>Started a Charity to run Schools in 2012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C2E8D"/>
                </a:solidFill>
              </a:rPr>
              <a:t>Now work with Schools to save them money</a:t>
            </a:r>
            <a:br>
              <a:rPr lang="en-GB" sz="2000" dirty="0">
                <a:solidFill>
                  <a:srgbClr val="2C2E8D"/>
                </a:solidFill>
              </a:rPr>
            </a:br>
            <a:endParaRPr lang="en-GB" sz="2000" dirty="0">
              <a:solidFill>
                <a:srgbClr val="2C2E8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A05D46-18A2-ABD7-78DD-721623EB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Simon Rule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9C761017-8C69-E602-9680-C906D1B8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29E9B7-D4C1-0D7D-9437-7C4DACD8E5FD}"/>
              </a:ext>
            </a:extLst>
          </p:cNvPr>
          <p:cNvSpPr/>
          <p:nvPr/>
        </p:nvSpPr>
        <p:spPr>
          <a:xfrm>
            <a:off x="10776030" y="185195"/>
            <a:ext cx="1250066" cy="122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6E4D8-74F4-78C4-A66F-F61338497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62" y="369347"/>
            <a:ext cx="3473983" cy="84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87AC1-8323-8FE6-7678-AEE71D5DDA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74812">
            <a:off x="7431910" y="2365580"/>
            <a:ext cx="4404736" cy="341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74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3AEB-F91A-B8E3-04C8-1531092F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EAC4C0E-77EE-F01A-646C-C50D8539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E5BE4-89DA-3698-3EE0-7A62BCCA1898}"/>
              </a:ext>
            </a:extLst>
          </p:cNvPr>
          <p:cNvSpPr txBox="1"/>
          <p:nvPr/>
        </p:nvSpPr>
        <p:spPr>
          <a:xfrm>
            <a:off x="838199" y="2088419"/>
            <a:ext cx="1103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400" i="1" dirty="0">
                <a:solidFill>
                  <a:srgbClr val="2C2E8D"/>
                </a:solidFill>
              </a:rPr>
              <a:t>Solar panels fitted to Belle Vue’s roofs – expected to save £37,000 a year and reduce tonnes of harmful green house gases</a:t>
            </a:r>
            <a:br>
              <a:rPr lang="en-GB" sz="2000" dirty="0">
                <a:solidFill>
                  <a:srgbClr val="2C2E8D"/>
                </a:solidFill>
              </a:rPr>
            </a:br>
            <a:endParaRPr lang="en-GB" sz="2000" dirty="0">
              <a:solidFill>
                <a:srgbClr val="2C2E8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BF5719-076F-87D9-BB59-FE7D8BDC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Helping your School reach Net Zero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317EA07A-0BA2-4130-6C6D-CB5D95CF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5" name="Picture 4" descr="Selective photograph of solar panel ...">
            <a:extLst>
              <a:ext uri="{FF2B5EF4-FFF2-40B4-BE49-F238E27FC236}">
                <a16:creationId xmlns:a16="http://schemas.microsoft.com/office/drawing/2014/main" id="{45E769F9-AF1A-1D1D-AC36-CCD7E1145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3654821"/>
            <a:ext cx="4977642" cy="26961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tacks of gold coins">
            <a:extLst>
              <a:ext uri="{FF2B5EF4-FFF2-40B4-BE49-F238E27FC236}">
                <a16:creationId xmlns:a16="http://schemas.microsoft.com/office/drawing/2014/main" id="{E071707D-EF1E-BCF2-67B0-19E857FF89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507" y="2960272"/>
            <a:ext cx="4042064" cy="2694709"/>
          </a:xfrm>
          <a:prstGeom prst="rect">
            <a:avLst/>
          </a:prstGeom>
        </p:spPr>
      </p:pic>
      <p:pic>
        <p:nvPicPr>
          <p:cNvPr id="2" name="Picture 1" descr="Person touching solar panel">
            <a:extLst>
              <a:ext uri="{FF2B5EF4-FFF2-40B4-BE49-F238E27FC236}">
                <a16:creationId xmlns:a16="http://schemas.microsoft.com/office/drawing/2014/main" id="{4100B1CF-009B-1203-1A67-4D948D59BC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789" y="3115231"/>
            <a:ext cx="4042064" cy="26961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2918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5F6B4-4037-5EFB-7F1D-57E3F842D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17F91EB-84F4-0463-78AC-FF0BE6E6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DC5D0-6B1E-9498-356C-80DCB8633EA7}"/>
              </a:ext>
            </a:extLst>
          </p:cNvPr>
          <p:cNvSpPr txBox="1"/>
          <p:nvPr/>
        </p:nvSpPr>
        <p:spPr>
          <a:xfrm>
            <a:off x="838199" y="2088419"/>
            <a:ext cx="1103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400" dirty="0">
                <a:solidFill>
                  <a:srgbClr val="2C2E8D"/>
                </a:solidFill>
              </a:rPr>
              <a:t>You may have been involved in Belle Vue’s Climate Action Plan</a:t>
            </a:r>
            <a:br>
              <a:rPr lang="en-GB" sz="2000" dirty="0">
                <a:solidFill>
                  <a:srgbClr val="2C2E8D"/>
                </a:solidFill>
              </a:rPr>
            </a:br>
            <a:endParaRPr lang="en-GB" sz="2000" dirty="0">
              <a:solidFill>
                <a:srgbClr val="2C2E8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5B22A6-E7DC-3E4D-2321-2BDEB816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Helping your School reach Net Zero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CE04D189-590D-87C1-E57E-BF56AE688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7" name="Picture 6" descr="A person reaching for a paper on a table full of paper and sticky notes">
            <a:extLst>
              <a:ext uri="{FF2B5EF4-FFF2-40B4-BE49-F238E27FC236}">
                <a16:creationId xmlns:a16="http://schemas.microsoft.com/office/drawing/2014/main" id="{3DFB79E4-610C-BB06-0578-5CF66C83F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114" y="2776834"/>
            <a:ext cx="5083440" cy="34297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9BC725-4392-F650-A618-E43F93276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3" y="2776834"/>
            <a:ext cx="5144687" cy="34297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9044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80857-DD16-CC1E-BD3B-ABA8D0224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647D2F1-D55C-AE05-C20D-0E772A81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96F80-AFD8-3C7F-5277-C4CAE43B9AAA}"/>
              </a:ext>
            </a:extLst>
          </p:cNvPr>
          <p:cNvSpPr txBox="1"/>
          <p:nvPr/>
        </p:nvSpPr>
        <p:spPr>
          <a:xfrm>
            <a:off x="6261904" y="2115266"/>
            <a:ext cx="5451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GB" sz="2400" dirty="0">
                <a:solidFill>
                  <a:srgbClr val="2C2E8D"/>
                </a:solidFill>
              </a:rPr>
              <a:t>Net Zero is the balance between </a:t>
            </a:r>
            <a:br>
              <a:rPr lang="en-GB" sz="2400" dirty="0">
                <a:solidFill>
                  <a:srgbClr val="2C2E8D"/>
                </a:solidFill>
              </a:rPr>
            </a:br>
            <a:r>
              <a:rPr lang="en-GB" sz="2400" dirty="0">
                <a:solidFill>
                  <a:srgbClr val="2C2E8D"/>
                </a:solidFill>
              </a:rPr>
              <a:t>the amount of greenhouse gas that's produced and the amount that's removed from the atmosphere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66E15C-F1CA-593A-74DC-C17C81C0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is meant by Net Zero?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039C07B0-1AC6-1642-DE96-E5BF99426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pic>
        <p:nvPicPr>
          <p:cNvPr id="4" name="Picture 3" descr="Child drawing the earth">
            <a:extLst>
              <a:ext uri="{FF2B5EF4-FFF2-40B4-BE49-F238E27FC236}">
                <a16:creationId xmlns:a16="http://schemas.microsoft.com/office/drawing/2014/main" id="{6594CDBF-2E69-251C-02B1-BD4595EAFE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32" y="2231016"/>
            <a:ext cx="5240745" cy="3486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3A6D0C-1175-B98D-922C-14842F972562}"/>
              </a:ext>
            </a:extLst>
          </p:cNvPr>
          <p:cNvSpPr/>
          <p:nvPr/>
        </p:nvSpPr>
        <p:spPr>
          <a:xfrm>
            <a:off x="5254097" y="4035814"/>
            <a:ext cx="6180795" cy="208719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UK to be Net Zero by 2050 written in law</a:t>
            </a:r>
          </a:p>
        </p:txBody>
      </p:sp>
    </p:spTree>
    <p:extLst>
      <p:ext uri="{BB962C8B-B14F-4D97-AF65-F5344CB8AC3E}">
        <p14:creationId xmlns:p14="http://schemas.microsoft.com/office/powerpoint/2010/main" val="274551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454BF-94F7-BF6A-6364-BFDBBC1AA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9BC7CB-40EE-5123-E53A-073CEE4D6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6511" y="1963307"/>
            <a:ext cx="6855529" cy="4210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D531492-39A2-4881-29EE-743DED38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2BD3B7-C2FD-371E-AA1F-9001798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is meant by Net Zero?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947DDB45-0C14-95DB-3181-10685243D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C85EEF-203B-73CD-321C-555AB41B25D4}"/>
              </a:ext>
            </a:extLst>
          </p:cNvPr>
          <p:cNvSpPr/>
          <p:nvPr/>
        </p:nvSpPr>
        <p:spPr>
          <a:xfrm>
            <a:off x="425316" y="1963307"/>
            <a:ext cx="3976551" cy="3924979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If all schools in England went solar, it would save £500m a year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9231EE-47B7-5866-168A-36AC4022C247}"/>
              </a:ext>
            </a:extLst>
          </p:cNvPr>
          <p:cNvSpPr/>
          <p:nvPr/>
        </p:nvSpPr>
        <p:spPr>
          <a:xfrm>
            <a:off x="5843934" y="3097648"/>
            <a:ext cx="5922750" cy="260867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800"/>
              </a:spcAft>
            </a:pPr>
            <a:r>
              <a:rPr lang="en-GB" sz="4000" b="1" dirty="0">
                <a:solidFill>
                  <a:schemeClr val="bg1"/>
                </a:solidFill>
              </a:rPr>
              <a:t>54.2% of emissions reductions have been achieved since 1990 </a:t>
            </a:r>
          </a:p>
        </p:txBody>
      </p:sp>
    </p:spTree>
    <p:extLst>
      <p:ext uri="{BB962C8B-B14F-4D97-AF65-F5344CB8AC3E}">
        <p14:creationId xmlns:p14="http://schemas.microsoft.com/office/powerpoint/2010/main" val="2525403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D1A60-60D4-8822-0935-5CADBE21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F5B6BD-9710-B507-F504-9B268CC93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44" y="2511680"/>
            <a:ext cx="6203912" cy="39542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E9DE3E-E32D-8C95-9AC1-1FE9D778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66987"/>
            <a:ext cx="2743200" cy="365125"/>
          </a:xfrm>
        </p:spPr>
        <p:txBody>
          <a:bodyPr/>
          <a:lstStyle/>
          <a:p>
            <a:fld id="{1CBB08B3-38D4-40D9-8853-E29D2A311736}" type="slidenum">
              <a:rPr lang="en-GB" smtClean="0">
                <a:solidFill>
                  <a:schemeClr val="tx1"/>
                </a:solidFill>
              </a:rPr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995CB-097A-B3C4-C614-4D8E2AB2C9C9}"/>
              </a:ext>
            </a:extLst>
          </p:cNvPr>
          <p:cNvSpPr txBox="1"/>
          <p:nvPr/>
        </p:nvSpPr>
        <p:spPr>
          <a:xfrm>
            <a:off x="2328672" y="1977550"/>
            <a:ext cx="749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2400" dirty="0">
                <a:solidFill>
                  <a:srgbClr val="2C2E8D"/>
                </a:solidFill>
              </a:rPr>
              <a:t>Green Economy = </a:t>
            </a:r>
            <a:r>
              <a:rPr lang="en-GB" sz="2400" b="1" dirty="0">
                <a:solidFill>
                  <a:srgbClr val="2C2E8D"/>
                </a:solidFill>
              </a:rPr>
              <a:t>Jobs + Technology + the Planet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B2463C-750D-3E3C-8BCC-D57B6967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is the Green Economy?</a:t>
            </a:r>
          </a:p>
        </p:txBody>
      </p:sp>
      <p:pic>
        <p:nvPicPr>
          <p:cNvPr id="3" name="Picture 2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5E2EA572-D612-19E4-4EE2-094A79D61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8" y="239241"/>
            <a:ext cx="1024951" cy="10335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0F48DA-A584-F9E9-399F-F255D1E965A5}"/>
              </a:ext>
            </a:extLst>
          </p:cNvPr>
          <p:cNvSpPr/>
          <p:nvPr/>
        </p:nvSpPr>
        <p:spPr>
          <a:xfrm>
            <a:off x="163739" y="2672446"/>
            <a:ext cx="3285700" cy="23814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Generated £70 billion in 2022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97A562-1B15-72E3-2B1A-F8D8B066F821}"/>
              </a:ext>
            </a:extLst>
          </p:cNvPr>
          <p:cNvSpPr/>
          <p:nvPr/>
        </p:nvSpPr>
        <p:spPr>
          <a:xfrm>
            <a:off x="1806589" y="4050128"/>
            <a:ext cx="3285700" cy="23814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Worth £1 trillion in the UK by 2030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615BA-44E0-892E-C5E7-0B18F897E465}"/>
              </a:ext>
            </a:extLst>
          </p:cNvPr>
          <p:cNvSpPr/>
          <p:nvPr/>
        </p:nvSpPr>
        <p:spPr>
          <a:xfrm>
            <a:off x="4560588" y="3730846"/>
            <a:ext cx="3285700" cy="23814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Green economy growing 3 times faster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0B9C44-1C3B-3E75-5B69-B216A3EF99D3}"/>
              </a:ext>
            </a:extLst>
          </p:cNvPr>
          <p:cNvSpPr/>
          <p:nvPr/>
        </p:nvSpPr>
        <p:spPr>
          <a:xfrm>
            <a:off x="6735139" y="2617852"/>
            <a:ext cx="3285700" cy="23814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690,900 green jobs in 2023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95D1C3-7430-6BA2-4381-E443756CBA56}"/>
              </a:ext>
            </a:extLst>
          </p:cNvPr>
          <p:cNvSpPr/>
          <p:nvPr/>
        </p:nvSpPr>
        <p:spPr>
          <a:xfrm>
            <a:off x="8666255" y="3291986"/>
            <a:ext cx="3285700" cy="23814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600,00 new green jobs by 2030</a:t>
            </a:r>
          </a:p>
        </p:txBody>
      </p:sp>
    </p:spTree>
    <p:extLst>
      <p:ext uri="{BB962C8B-B14F-4D97-AF65-F5344CB8AC3E}">
        <p14:creationId xmlns:p14="http://schemas.microsoft.com/office/powerpoint/2010/main" val="400642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8  - Powerpoint Presentation Blank" id="{A44FBFD4-8DAB-454C-9534-EE6229CDE5B7}" vid="{5B804718-FA11-4F50-8E74-08E778F0DAC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8  - Powerpoint Presentation Blank" id="{A44FBFD4-8DAB-454C-9534-EE6229CDE5B7}" vid="{B0EDD945-1D35-494E-9DE1-17BF5DA516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082084BA7AC842A1E03FD4DA97FD05" ma:contentTypeVersion="18" ma:contentTypeDescription="Create a new document." ma:contentTypeScope="" ma:versionID="530ec6854cfa95950b177e055912ddc7">
  <xsd:schema xmlns:xsd="http://www.w3.org/2001/XMLSchema" xmlns:xs="http://www.w3.org/2001/XMLSchema" xmlns:p="http://schemas.microsoft.com/office/2006/metadata/properties" xmlns:ns2="1027e2d9-f3db-4123-a4ca-9efeae4eefb7" xmlns:ns3="1384fed1-c3ba-43a0-8c67-759151b1b94e" targetNamespace="http://schemas.microsoft.com/office/2006/metadata/properties" ma:root="true" ma:fieldsID="6271986d8da1229bbe21a879e6277601" ns2:_="" ns3:_="">
    <xsd:import namespace="1027e2d9-f3db-4123-a4ca-9efeae4eefb7"/>
    <xsd:import namespace="1384fed1-c3ba-43a0-8c67-759151b1b9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7e2d9-f3db-4123-a4ca-9efeae4eef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8fdee9-6fbd-431f-92c5-dbc8eb9d979f}" ma:internalName="TaxCatchAll" ma:showField="CatchAllData" ma:web="1027e2d9-f3db-4123-a4ca-9efeae4ee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4fed1-c3ba-43a0-8c67-759151b1b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b0f069-ed43-4f64-94a3-d42d54513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84fed1-c3ba-43a0-8c67-759151b1b94e">
      <Terms xmlns="http://schemas.microsoft.com/office/infopath/2007/PartnerControls"/>
    </lcf76f155ced4ddcb4097134ff3c332f>
    <TaxCatchAll xmlns="1027e2d9-f3db-4123-a4ca-9efeae4eefb7" xsi:nil="true"/>
  </documentManagement>
</p:properties>
</file>

<file path=customXml/itemProps1.xml><?xml version="1.0" encoding="utf-8"?>
<ds:datastoreItem xmlns:ds="http://schemas.openxmlformats.org/officeDocument/2006/customXml" ds:itemID="{29161211-41BF-413C-B115-981DD5B2887D}"/>
</file>

<file path=customXml/itemProps2.xml><?xml version="1.0" encoding="utf-8"?>
<ds:datastoreItem xmlns:ds="http://schemas.openxmlformats.org/officeDocument/2006/customXml" ds:itemID="{426DC049-8128-4BAA-9237-57B582037C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1B6F5E-7DDA-4E80-A8F0-0D1ACE701EAC}">
  <ds:schemaRefs>
    <ds:schemaRef ds:uri="2dd3c0e6-63aa-4527-ad58-2b63e04f6550"/>
    <ds:schemaRef ds:uri="5655d435-b4cf-4dc3-bb48-9c5b684e75cb"/>
    <ds:schemaRef ds:uri="606db982-5950-4cb8-bd37-bd1b594a2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Barker Powerpoint Presentation Blank</Template>
  <TotalTime>1025</TotalTime>
  <Words>640</Words>
  <Application>Microsoft Office PowerPoint</Application>
  <PresentationFormat>Widescreen</PresentationFormat>
  <Paragraphs>120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Open Sans</vt:lpstr>
      <vt:lpstr>Raleway</vt:lpstr>
      <vt:lpstr>Wingdings</vt:lpstr>
      <vt:lpstr>Office Theme</vt:lpstr>
      <vt:lpstr>Custom Design</vt:lpstr>
      <vt:lpstr>PowerPoint Presentation</vt:lpstr>
      <vt:lpstr>Helping your School reach Net Zero</vt:lpstr>
      <vt:lpstr>Abigail Gorman</vt:lpstr>
      <vt:lpstr>Simon Rule</vt:lpstr>
      <vt:lpstr>Helping your School reach Net Zero</vt:lpstr>
      <vt:lpstr>Helping your School reach Net Zero</vt:lpstr>
      <vt:lpstr>What is meant by Net Zero?</vt:lpstr>
      <vt:lpstr>What is meant by Net Zero?</vt:lpstr>
      <vt:lpstr>What is the Green Economy?</vt:lpstr>
      <vt:lpstr>What are Green Skills and Careers?</vt:lpstr>
      <vt:lpstr>Green Jobs</vt:lpstr>
      <vt:lpstr>Green Jobs</vt:lpstr>
      <vt:lpstr>Green Jobs</vt:lpstr>
      <vt:lpstr>Green Jobs</vt:lpstr>
      <vt:lpstr>What type of green jobs are there?</vt:lpstr>
      <vt:lpstr>What are Green Jobs?</vt:lpstr>
      <vt:lpstr>What do you want to do?</vt:lpstr>
      <vt:lpstr>Would you like to know more?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Rule</dc:creator>
  <cp:lastModifiedBy>Simon Rule</cp:lastModifiedBy>
  <cp:revision>2</cp:revision>
  <cp:lastPrinted>2025-07-01T12:00:04Z</cp:lastPrinted>
  <dcterms:created xsi:type="dcterms:W3CDTF">2024-10-21T13:44:20Z</dcterms:created>
  <dcterms:modified xsi:type="dcterms:W3CDTF">2026-03-11T21:31:05Z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0x010100E4082084BA7AC842A1E03FD4DA97FD05</vt:lpwstr>
  </property>
  <property fmtid="{D5CDD505-2E9C-101B-9397-08002B2CF9AE}" pid="3" name="MediaServiceImageTags">
    <vt:lpwstr/>
  </property>
</Properties>
</file>